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32399288" cy="43200638"/>
  <p:notesSz cx="6858000" cy="9144000"/>
  <p:defaultTextStyle>
    <a:defPPr>
      <a:defRPr lang="pt-PT"/>
    </a:defPPr>
    <a:lvl1pPr marL="0" algn="l" defTabSz="3627856" rtl="0" eaLnBrk="1" latinLnBrk="0" hangingPunct="1">
      <a:defRPr sz="7141" kern="1200">
        <a:solidFill>
          <a:schemeClr val="tx1"/>
        </a:solidFill>
        <a:latin typeface="+mn-lt"/>
        <a:ea typeface="+mn-ea"/>
        <a:cs typeface="+mn-cs"/>
      </a:defRPr>
    </a:lvl1pPr>
    <a:lvl2pPr marL="1813928" algn="l" defTabSz="3627856" rtl="0" eaLnBrk="1" latinLnBrk="0" hangingPunct="1">
      <a:defRPr sz="7141" kern="1200">
        <a:solidFill>
          <a:schemeClr val="tx1"/>
        </a:solidFill>
        <a:latin typeface="+mn-lt"/>
        <a:ea typeface="+mn-ea"/>
        <a:cs typeface="+mn-cs"/>
      </a:defRPr>
    </a:lvl2pPr>
    <a:lvl3pPr marL="3627856" algn="l" defTabSz="3627856" rtl="0" eaLnBrk="1" latinLnBrk="0" hangingPunct="1">
      <a:defRPr sz="7141" kern="1200">
        <a:solidFill>
          <a:schemeClr val="tx1"/>
        </a:solidFill>
        <a:latin typeface="+mn-lt"/>
        <a:ea typeface="+mn-ea"/>
        <a:cs typeface="+mn-cs"/>
      </a:defRPr>
    </a:lvl3pPr>
    <a:lvl4pPr marL="5441783" algn="l" defTabSz="3627856" rtl="0" eaLnBrk="1" latinLnBrk="0" hangingPunct="1">
      <a:defRPr sz="7141" kern="1200">
        <a:solidFill>
          <a:schemeClr val="tx1"/>
        </a:solidFill>
        <a:latin typeface="+mn-lt"/>
        <a:ea typeface="+mn-ea"/>
        <a:cs typeface="+mn-cs"/>
      </a:defRPr>
    </a:lvl4pPr>
    <a:lvl5pPr marL="7255711" algn="l" defTabSz="3627856" rtl="0" eaLnBrk="1" latinLnBrk="0" hangingPunct="1">
      <a:defRPr sz="7141" kern="1200">
        <a:solidFill>
          <a:schemeClr val="tx1"/>
        </a:solidFill>
        <a:latin typeface="+mn-lt"/>
        <a:ea typeface="+mn-ea"/>
        <a:cs typeface="+mn-cs"/>
      </a:defRPr>
    </a:lvl5pPr>
    <a:lvl6pPr marL="9069639" algn="l" defTabSz="3627856" rtl="0" eaLnBrk="1" latinLnBrk="0" hangingPunct="1">
      <a:defRPr sz="7141" kern="1200">
        <a:solidFill>
          <a:schemeClr val="tx1"/>
        </a:solidFill>
        <a:latin typeface="+mn-lt"/>
        <a:ea typeface="+mn-ea"/>
        <a:cs typeface="+mn-cs"/>
      </a:defRPr>
    </a:lvl6pPr>
    <a:lvl7pPr marL="10883567" algn="l" defTabSz="3627856" rtl="0" eaLnBrk="1" latinLnBrk="0" hangingPunct="1">
      <a:defRPr sz="7141" kern="1200">
        <a:solidFill>
          <a:schemeClr val="tx1"/>
        </a:solidFill>
        <a:latin typeface="+mn-lt"/>
        <a:ea typeface="+mn-ea"/>
        <a:cs typeface="+mn-cs"/>
      </a:defRPr>
    </a:lvl7pPr>
    <a:lvl8pPr marL="12697494" algn="l" defTabSz="3627856" rtl="0" eaLnBrk="1" latinLnBrk="0" hangingPunct="1">
      <a:defRPr sz="7141" kern="1200">
        <a:solidFill>
          <a:schemeClr val="tx1"/>
        </a:solidFill>
        <a:latin typeface="+mn-lt"/>
        <a:ea typeface="+mn-ea"/>
        <a:cs typeface="+mn-cs"/>
      </a:defRPr>
    </a:lvl8pPr>
    <a:lvl9pPr marL="14511421" algn="l" defTabSz="3627856" rtl="0" eaLnBrk="1" latinLnBrk="0" hangingPunct="1">
      <a:defRPr sz="714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A14A"/>
    <a:srgbClr val="FECA20"/>
    <a:srgbClr val="203F9A"/>
    <a:srgbClr val="F8FCFE"/>
    <a:srgbClr val="BCE5F6"/>
    <a:srgbClr val="D8F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05CA6F-8B69-4104-B7D5-67FB45BEB480}" v="79" dt="2025-10-10T23:47:41.8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12" autoAdjust="0"/>
    <p:restoredTop sz="94634"/>
  </p:normalViewPr>
  <p:slideViewPr>
    <p:cSldViewPr snapToGrid="0" snapToObjects="1" showGuides="1">
      <p:cViewPr>
        <p:scale>
          <a:sx n="33" d="100"/>
          <a:sy n="33" d="100"/>
        </p:scale>
        <p:origin x="1860" y="24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é Pedro Wojeicchowski" userId="cfd9babb646599e6" providerId="LiveId" clId="{C0D170C0-04E4-4507-AF5D-096C72B7EB81}"/>
    <pc:docChg chg="undo custSel addSld delSld modSld modMainMaster modNotesMaster">
      <pc:chgData name="José Pedro Wojeicchowski" userId="cfd9babb646599e6" providerId="LiveId" clId="{C0D170C0-04E4-4507-AF5D-096C72B7EB81}" dt="2025-10-10T23:47:44.261" v="1375" actId="1076"/>
      <pc:docMkLst>
        <pc:docMk/>
      </pc:docMkLst>
      <pc:sldChg chg="addSp delSp modSp mod">
        <pc:chgData name="José Pedro Wojeicchowski" userId="cfd9babb646599e6" providerId="LiveId" clId="{C0D170C0-04E4-4507-AF5D-096C72B7EB81}" dt="2025-10-10T23:47:44.261" v="1375" actId="1076"/>
        <pc:sldMkLst>
          <pc:docMk/>
          <pc:sldMk cId="1812533076" sldId="257"/>
        </pc:sldMkLst>
        <pc:spChg chg="add del">
          <ac:chgData name="José Pedro Wojeicchowski" userId="cfd9babb646599e6" providerId="LiveId" clId="{C0D170C0-04E4-4507-AF5D-096C72B7EB81}" dt="2025-10-10T22:55:50.859" v="87" actId="22"/>
          <ac:spMkLst>
            <pc:docMk/>
            <pc:sldMk cId="1812533076" sldId="257"/>
            <ac:spMk id="4" creationId="{BDF806AC-73E3-40A7-8973-A8EFAB31A150}"/>
          </ac:spMkLst>
        </pc:spChg>
        <pc:spChg chg="add del">
          <ac:chgData name="José Pedro Wojeicchowski" userId="cfd9babb646599e6" providerId="LiveId" clId="{C0D170C0-04E4-4507-AF5D-096C72B7EB81}" dt="2025-10-10T22:58:05.475" v="97" actId="22"/>
          <ac:spMkLst>
            <pc:docMk/>
            <pc:sldMk cId="1812533076" sldId="257"/>
            <ac:spMk id="6" creationId="{3C4B572F-88B4-D561-DAC3-E39FF8547A06}"/>
          </ac:spMkLst>
        </pc:spChg>
        <pc:spChg chg="add del mod">
          <ac:chgData name="José Pedro Wojeicchowski" userId="cfd9babb646599e6" providerId="LiveId" clId="{C0D170C0-04E4-4507-AF5D-096C72B7EB81}" dt="2025-10-10T23:11:27.754" v="407" actId="478"/>
          <ac:spMkLst>
            <pc:docMk/>
            <pc:sldMk cId="1812533076" sldId="257"/>
            <ac:spMk id="8" creationId="{07C2D7AB-7B5A-D37E-A046-52760E6FAA6F}"/>
          </ac:spMkLst>
        </pc:spChg>
        <pc:spChg chg="mod">
          <ac:chgData name="José Pedro Wojeicchowski" userId="cfd9babb646599e6" providerId="LiveId" clId="{C0D170C0-04E4-4507-AF5D-096C72B7EB81}" dt="2025-10-10T23:08:12.008" v="355" actId="2711"/>
          <ac:spMkLst>
            <pc:docMk/>
            <pc:sldMk cId="1812533076" sldId="257"/>
            <ac:spMk id="9" creationId="{48FA3086-2216-B63E-3465-9CAA5D9F3DF1}"/>
          </ac:spMkLst>
        </pc:spChg>
        <pc:spChg chg="add mod">
          <ac:chgData name="José Pedro Wojeicchowski" userId="cfd9babb646599e6" providerId="LiveId" clId="{C0D170C0-04E4-4507-AF5D-096C72B7EB81}" dt="2025-10-10T23:35:12.851" v="1320" actId="20577"/>
          <ac:spMkLst>
            <pc:docMk/>
            <pc:sldMk cId="1812533076" sldId="257"/>
            <ac:spMk id="10" creationId="{5583AB62-199A-4697-F0DC-2C571CC47158}"/>
          </ac:spMkLst>
        </pc:spChg>
        <pc:spChg chg="add mod">
          <ac:chgData name="José Pedro Wojeicchowski" userId="cfd9babb646599e6" providerId="LiveId" clId="{C0D170C0-04E4-4507-AF5D-096C72B7EB81}" dt="2025-10-10T22:59:29.411" v="159" actId="571"/>
          <ac:spMkLst>
            <pc:docMk/>
            <pc:sldMk cId="1812533076" sldId="257"/>
            <ac:spMk id="11" creationId="{2E00E115-134F-0863-D51D-F22D9454542D}"/>
          </ac:spMkLst>
        </pc:spChg>
        <pc:spChg chg="add mod">
          <ac:chgData name="José Pedro Wojeicchowski" userId="cfd9babb646599e6" providerId="LiveId" clId="{C0D170C0-04E4-4507-AF5D-096C72B7EB81}" dt="2025-10-10T22:59:29.411" v="159" actId="571"/>
          <ac:spMkLst>
            <pc:docMk/>
            <pc:sldMk cId="1812533076" sldId="257"/>
            <ac:spMk id="12" creationId="{9E7A50D0-BF01-7BCC-F75F-C3A819451FA0}"/>
          </ac:spMkLst>
        </pc:spChg>
        <pc:spChg chg="del mod ord topLvl">
          <ac:chgData name="José Pedro Wojeicchowski" userId="cfd9babb646599e6" providerId="LiveId" clId="{C0D170C0-04E4-4507-AF5D-096C72B7EB81}" dt="2025-10-10T23:13:59.448" v="458" actId="478"/>
          <ac:spMkLst>
            <pc:docMk/>
            <pc:sldMk cId="1812533076" sldId="257"/>
            <ac:spMk id="14" creationId="{E991080F-0FCE-2508-1605-7E322A5E0B8F}"/>
          </ac:spMkLst>
        </pc:spChg>
        <pc:spChg chg="mod topLvl">
          <ac:chgData name="José Pedro Wojeicchowski" userId="cfd9babb646599e6" providerId="LiveId" clId="{C0D170C0-04E4-4507-AF5D-096C72B7EB81}" dt="2025-10-10T23:41:44.723" v="1350"/>
          <ac:spMkLst>
            <pc:docMk/>
            <pc:sldMk cId="1812533076" sldId="257"/>
            <ac:spMk id="15" creationId="{C21725F5-138C-C7AE-B828-7AE92CCCB6DD}"/>
          </ac:spMkLst>
        </pc:spChg>
        <pc:spChg chg="del mod">
          <ac:chgData name="José Pedro Wojeicchowski" userId="cfd9babb646599e6" providerId="LiveId" clId="{C0D170C0-04E4-4507-AF5D-096C72B7EB81}" dt="2025-10-10T23:01:07.555" v="199" actId="478"/>
          <ac:spMkLst>
            <pc:docMk/>
            <pc:sldMk cId="1812533076" sldId="257"/>
            <ac:spMk id="16" creationId="{1B433456-9BD0-F260-956B-96238103B616}"/>
          </ac:spMkLst>
        </pc:spChg>
        <pc:spChg chg="del mod topLvl">
          <ac:chgData name="José Pedro Wojeicchowski" userId="cfd9babb646599e6" providerId="LiveId" clId="{C0D170C0-04E4-4507-AF5D-096C72B7EB81}" dt="2025-10-10T23:01:43.144" v="217" actId="478"/>
          <ac:spMkLst>
            <pc:docMk/>
            <pc:sldMk cId="1812533076" sldId="257"/>
            <ac:spMk id="17" creationId="{3731C809-0ED0-9448-C28B-0B4D2BDABAD5}"/>
          </ac:spMkLst>
        </pc:spChg>
        <pc:spChg chg="add del mod topLvl">
          <ac:chgData name="José Pedro Wojeicchowski" userId="cfd9babb646599e6" providerId="LiveId" clId="{C0D170C0-04E4-4507-AF5D-096C72B7EB81}" dt="2025-10-10T23:16:12.557" v="476" actId="478"/>
          <ac:spMkLst>
            <pc:docMk/>
            <pc:sldMk cId="1812533076" sldId="257"/>
            <ac:spMk id="19" creationId="{8DF1EB00-E7E0-BBD1-621A-C0E41534064F}"/>
          </ac:spMkLst>
        </pc:spChg>
        <pc:spChg chg="add del mod topLvl">
          <ac:chgData name="José Pedro Wojeicchowski" userId="cfd9babb646599e6" providerId="LiveId" clId="{C0D170C0-04E4-4507-AF5D-096C72B7EB81}" dt="2025-10-10T23:41:44.723" v="1350"/>
          <ac:spMkLst>
            <pc:docMk/>
            <pc:sldMk cId="1812533076" sldId="257"/>
            <ac:spMk id="20" creationId="{BF1F3D2F-E4B7-888E-2F13-B25F2F861E99}"/>
          </ac:spMkLst>
        </pc:spChg>
        <pc:spChg chg="del mod">
          <ac:chgData name="José Pedro Wojeicchowski" userId="cfd9babb646599e6" providerId="LiveId" clId="{C0D170C0-04E4-4507-AF5D-096C72B7EB81}" dt="2025-10-10T23:01:13.788" v="204" actId="478"/>
          <ac:spMkLst>
            <pc:docMk/>
            <pc:sldMk cId="1812533076" sldId="257"/>
            <ac:spMk id="23" creationId="{C69C41A0-04A1-852F-4EBB-0E4A86B0F8A6}"/>
          </ac:spMkLst>
        </pc:spChg>
        <pc:spChg chg="add del mod topLvl">
          <ac:chgData name="José Pedro Wojeicchowski" userId="cfd9babb646599e6" providerId="LiveId" clId="{C0D170C0-04E4-4507-AF5D-096C72B7EB81}" dt="2025-10-10T23:14:01.396" v="459" actId="478"/>
          <ac:spMkLst>
            <pc:docMk/>
            <pc:sldMk cId="1812533076" sldId="257"/>
            <ac:spMk id="24" creationId="{0D994937-D32C-31D2-B93A-F2A4A6E38F1B}"/>
          </ac:spMkLst>
        </pc:spChg>
        <pc:spChg chg="add del mod topLvl">
          <ac:chgData name="José Pedro Wojeicchowski" userId="cfd9babb646599e6" providerId="LiveId" clId="{C0D170C0-04E4-4507-AF5D-096C72B7EB81}" dt="2025-10-10T23:16:37.159" v="481" actId="478"/>
          <ac:spMkLst>
            <pc:docMk/>
            <pc:sldMk cId="1812533076" sldId="257"/>
            <ac:spMk id="25" creationId="{503638D8-FC29-BD63-4A15-E531FD91F137}"/>
          </ac:spMkLst>
        </pc:spChg>
        <pc:spChg chg="mod">
          <ac:chgData name="José Pedro Wojeicchowski" userId="cfd9babb646599e6" providerId="LiveId" clId="{C0D170C0-04E4-4507-AF5D-096C72B7EB81}" dt="2025-10-10T23:01:27.204" v="212" actId="571"/>
          <ac:spMkLst>
            <pc:docMk/>
            <pc:sldMk cId="1812533076" sldId="257"/>
            <ac:spMk id="27" creationId="{DB7F890B-A42A-E6C7-3D01-C32257CE4CE2}"/>
          </ac:spMkLst>
        </pc:spChg>
        <pc:spChg chg="mod">
          <ac:chgData name="José Pedro Wojeicchowski" userId="cfd9babb646599e6" providerId="LiveId" clId="{C0D170C0-04E4-4507-AF5D-096C72B7EB81}" dt="2025-10-10T23:01:27.204" v="212" actId="571"/>
          <ac:spMkLst>
            <pc:docMk/>
            <pc:sldMk cId="1812533076" sldId="257"/>
            <ac:spMk id="28" creationId="{9BBDF8D8-B8DD-8CF4-C64C-06B8ECE07C9E}"/>
          </ac:spMkLst>
        </pc:spChg>
        <pc:spChg chg="mod">
          <ac:chgData name="José Pedro Wojeicchowski" userId="cfd9babb646599e6" providerId="LiveId" clId="{C0D170C0-04E4-4507-AF5D-096C72B7EB81}" dt="2025-10-10T23:01:27.204" v="212" actId="571"/>
          <ac:spMkLst>
            <pc:docMk/>
            <pc:sldMk cId="1812533076" sldId="257"/>
            <ac:spMk id="29" creationId="{92DB0F0C-09EB-D8EF-7309-AFE9D4761663}"/>
          </ac:spMkLst>
        </pc:spChg>
        <pc:spChg chg="mod">
          <ac:chgData name="José Pedro Wojeicchowski" userId="cfd9babb646599e6" providerId="LiveId" clId="{C0D170C0-04E4-4507-AF5D-096C72B7EB81}" dt="2025-10-10T23:01:27.204" v="212" actId="571"/>
          <ac:spMkLst>
            <pc:docMk/>
            <pc:sldMk cId="1812533076" sldId="257"/>
            <ac:spMk id="30" creationId="{5907E6C2-BB13-348D-0F62-C3C61357BE67}"/>
          </ac:spMkLst>
        </pc:spChg>
        <pc:spChg chg="mod">
          <ac:chgData name="José Pedro Wojeicchowski" userId="cfd9babb646599e6" providerId="LiveId" clId="{C0D170C0-04E4-4507-AF5D-096C72B7EB81}" dt="2025-10-10T23:01:27.204" v="212" actId="571"/>
          <ac:spMkLst>
            <pc:docMk/>
            <pc:sldMk cId="1812533076" sldId="257"/>
            <ac:spMk id="31" creationId="{F5B19532-CFFD-AC4F-70A7-E8CAFB2E94F1}"/>
          </ac:spMkLst>
        </pc:spChg>
        <pc:spChg chg="add mod">
          <ac:chgData name="José Pedro Wojeicchowski" userId="cfd9babb646599e6" providerId="LiveId" clId="{C0D170C0-04E4-4507-AF5D-096C72B7EB81}" dt="2025-10-10T23:02:02.186" v="221" actId="571"/>
          <ac:spMkLst>
            <pc:docMk/>
            <pc:sldMk cId="1812533076" sldId="257"/>
            <ac:spMk id="33" creationId="{A8A3195B-1114-ED25-365E-55698C66851D}"/>
          </ac:spMkLst>
        </pc:spChg>
        <pc:spChg chg="mod">
          <ac:chgData name="José Pedro Wojeicchowski" userId="cfd9babb646599e6" providerId="LiveId" clId="{C0D170C0-04E4-4507-AF5D-096C72B7EB81}" dt="2025-10-10T23:03:34.105" v="281" actId="20577"/>
          <ac:spMkLst>
            <pc:docMk/>
            <pc:sldMk cId="1812533076" sldId="257"/>
            <ac:spMk id="39" creationId="{2F833161-956B-3CF5-E6D4-D8A40437F3E6}"/>
          </ac:spMkLst>
        </pc:spChg>
        <pc:spChg chg="del mod">
          <ac:chgData name="José Pedro Wojeicchowski" userId="cfd9babb646599e6" providerId="LiveId" clId="{C0D170C0-04E4-4507-AF5D-096C72B7EB81}" dt="2025-10-10T23:14:03.251" v="460" actId="478"/>
          <ac:spMkLst>
            <pc:docMk/>
            <pc:sldMk cId="1812533076" sldId="257"/>
            <ac:spMk id="40" creationId="{E5CDC741-5199-4EA4-32CF-273BE694706F}"/>
          </ac:spMkLst>
        </pc:spChg>
        <pc:spChg chg="mod">
          <ac:chgData name="José Pedro Wojeicchowski" userId="cfd9babb646599e6" providerId="LiveId" clId="{C0D170C0-04E4-4507-AF5D-096C72B7EB81}" dt="2025-10-10T23:03:22.958" v="261"/>
          <ac:spMkLst>
            <pc:docMk/>
            <pc:sldMk cId="1812533076" sldId="257"/>
            <ac:spMk id="41" creationId="{EF30FB1A-C921-1907-AE7B-3FA78BAEEC7B}"/>
          </ac:spMkLst>
        </pc:spChg>
        <pc:spChg chg="add del mod">
          <ac:chgData name="José Pedro Wojeicchowski" userId="cfd9babb646599e6" providerId="LiveId" clId="{C0D170C0-04E4-4507-AF5D-096C72B7EB81}" dt="2025-10-10T23:03:40.988" v="286" actId="478"/>
          <ac:spMkLst>
            <pc:docMk/>
            <pc:sldMk cId="1812533076" sldId="257"/>
            <ac:spMk id="42" creationId="{E7536300-F8FC-AB46-DA58-0BA66A61BF75}"/>
          </ac:spMkLst>
        </pc:spChg>
        <pc:spChg chg="add mod">
          <ac:chgData name="José Pedro Wojeicchowski" userId="cfd9babb646599e6" providerId="LiveId" clId="{C0D170C0-04E4-4507-AF5D-096C72B7EB81}" dt="2025-10-10T23:03:43.497" v="287"/>
          <ac:spMkLst>
            <pc:docMk/>
            <pc:sldMk cId="1812533076" sldId="257"/>
            <ac:spMk id="43" creationId="{2EE19E2C-9750-9EC1-1CEF-4FCD4D4864A0}"/>
          </ac:spMkLst>
        </pc:spChg>
        <pc:spChg chg="del mod topLvl">
          <ac:chgData name="José Pedro Wojeicchowski" userId="cfd9babb646599e6" providerId="LiveId" clId="{C0D170C0-04E4-4507-AF5D-096C72B7EB81}" dt="2025-10-10T23:14:05.809" v="461" actId="478"/>
          <ac:spMkLst>
            <pc:docMk/>
            <pc:sldMk cId="1812533076" sldId="257"/>
            <ac:spMk id="46" creationId="{2A481FDB-226F-334E-4F18-372677F09E01}"/>
          </ac:spMkLst>
        </pc:spChg>
        <pc:spChg chg="del mod topLvl">
          <ac:chgData name="José Pedro Wojeicchowski" userId="cfd9babb646599e6" providerId="LiveId" clId="{C0D170C0-04E4-4507-AF5D-096C72B7EB81}" dt="2025-10-10T23:16:38.913" v="483" actId="478"/>
          <ac:spMkLst>
            <pc:docMk/>
            <pc:sldMk cId="1812533076" sldId="257"/>
            <ac:spMk id="47" creationId="{4C2789EA-E1A6-BB02-4B64-C0AD8689A835}"/>
          </ac:spMkLst>
        </pc:spChg>
        <pc:spChg chg="add del mod">
          <ac:chgData name="José Pedro Wojeicchowski" userId="cfd9babb646599e6" providerId="LiveId" clId="{C0D170C0-04E4-4507-AF5D-096C72B7EB81}" dt="2025-10-10T23:25:27.085" v="1259" actId="478"/>
          <ac:spMkLst>
            <pc:docMk/>
            <pc:sldMk cId="1812533076" sldId="257"/>
            <ac:spMk id="54" creationId="{E4364397-6432-9526-53E2-BC5FACAF1501}"/>
          </ac:spMkLst>
        </pc:spChg>
        <pc:spChg chg="add mod">
          <ac:chgData name="José Pedro Wojeicchowski" userId="cfd9babb646599e6" providerId="LiveId" clId="{C0D170C0-04E4-4507-AF5D-096C72B7EB81}" dt="2025-10-10T23:32:12.969" v="1292" actId="1076"/>
          <ac:spMkLst>
            <pc:docMk/>
            <pc:sldMk cId="1812533076" sldId="257"/>
            <ac:spMk id="55" creationId="{266750DE-BC18-3402-4F89-EEC88FAF9AED}"/>
          </ac:spMkLst>
        </pc:spChg>
        <pc:spChg chg="add mod">
          <ac:chgData name="José Pedro Wojeicchowski" userId="cfd9babb646599e6" providerId="LiveId" clId="{C0D170C0-04E4-4507-AF5D-096C72B7EB81}" dt="2025-10-10T23:41:44.723" v="1350"/>
          <ac:spMkLst>
            <pc:docMk/>
            <pc:sldMk cId="1812533076" sldId="257"/>
            <ac:spMk id="56" creationId="{A42485F9-4970-FDEA-F4B1-383B752F28B4}"/>
          </ac:spMkLst>
        </pc:spChg>
        <pc:spChg chg="add mod">
          <ac:chgData name="José Pedro Wojeicchowski" userId="cfd9babb646599e6" providerId="LiveId" clId="{C0D170C0-04E4-4507-AF5D-096C72B7EB81}" dt="2025-10-10T23:33:08.852" v="1296" actId="1076"/>
          <ac:spMkLst>
            <pc:docMk/>
            <pc:sldMk cId="1812533076" sldId="257"/>
            <ac:spMk id="57" creationId="{C415A7B0-DC98-34A8-6651-68118107030B}"/>
          </ac:spMkLst>
        </pc:spChg>
        <pc:spChg chg="add mod">
          <ac:chgData name="José Pedro Wojeicchowski" userId="cfd9babb646599e6" providerId="LiveId" clId="{C0D170C0-04E4-4507-AF5D-096C72B7EB81}" dt="2025-10-10T23:41:44.723" v="1350"/>
          <ac:spMkLst>
            <pc:docMk/>
            <pc:sldMk cId="1812533076" sldId="257"/>
            <ac:spMk id="58" creationId="{A17D200D-1358-B14F-6D63-FAEF6CAA573C}"/>
          </ac:spMkLst>
        </pc:spChg>
        <pc:spChg chg="add mod">
          <ac:chgData name="José Pedro Wojeicchowski" userId="cfd9babb646599e6" providerId="LiveId" clId="{C0D170C0-04E4-4507-AF5D-096C72B7EB81}" dt="2025-10-10T23:41:44.723" v="1350"/>
          <ac:spMkLst>
            <pc:docMk/>
            <pc:sldMk cId="1812533076" sldId="257"/>
            <ac:spMk id="59" creationId="{4DBFADCD-9A89-1370-C06B-FA96D11F383F}"/>
          </ac:spMkLst>
        </pc:spChg>
        <pc:spChg chg="add mod">
          <ac:chgData name="José Pedro Wojeicchowski" userId="cfd9babb646599e6" providerId="LiveId" clId="{C0D170C0-04E4-4507-AF5D-096C72B7EB81}" dt="2025-10-10T23:41:44.723" v="1350"/>
          <ac:spMkLst>
            <pc:docMk/>
            <pc:sldMk cId="1812533076" sldId="257"/>
            <ac:spMk id="60" creationId="{10DD6008-5314-BEE2-9FDC-E85CC8D46A3C}"/>
          </ac:spMkLst>
        </pc:spChg>
        <pc:spChg chg="add mod">
          <ac:chgData name="José Pedro Wojeicchowski" userId="cfd9babb646599e6" providerId="LiveId" clId="{C0D170C0-04E4-4507-AF5D-096C72B7EB81}" dt="2025-10-10T23:41:44.723" v="1350"/>
          <ac:spMkLst>
            <pc:docMk/>
            <pc:sldMk cId="1812533076" sldId="257"/>
            <ac:spMk id="64" creationId="{A260CBE0-F483-EB88-C6D9-9C09AB735BCF}"/>
          </ac:spMkLst>
        </pc:spChg>
        <pc:spChg chg="add mod">
          <ac:chgData name="José Pedro Wojeicchowski" userId="cfd9babb646599e6" providerId="LiveId" clId="{C0D170C0-04E4-4507-AF5D-096C72B7EB81}" dt="2025-10-10T23:34:01.686" v="1306" actId="1076"/>
          <ac:spMkLst>
            <pc:docMk/>
            <pc:sldMk cId="1812533076" sldId="257"/>
            <ac:spMk id="65" creationId="{211C95E1-04D9-575E-DFC5-17C2A979D531}"/>
          </ac:spMkLst>
        </pc:spChg>
        <pc:spChg chg="add del mod">
          <ac:chgData name="José Pedro Wojeicchowski" userId="cfd9babb646599e6" providerId="LiveId" clId="{C0D170C0-04E4-4507-AF5D-096C72B7EB81}" dt="2025-10-10T23:41:47.643" v="1351" actId="478"/>
          <ac:spMkLst>
            <pc:docMk/>
            <pc:sldMk cId="1812533076" sldId="257"/>
            <ac:spMk id="67" creationId="{ACF48FDD-BF16-1045-0F49-8958F6D76601}"/>
          </ac:spMkLst>
        </pc:spChg>
        <pc:spChg chg="mod">
          <ac:chgData name="José Pedro Wojeicchowski" userId="cfd9babb646599e6" providerId="LiveId" clId="{C0D170C0-04E4-4507-AF5D-096C72B7EB81}" dt="2025-10-10T23:43:35.358" v="1368" actId="1076"/>
          <ac:spMkLst>
            <pc:docMk/>
            <pc:sldMk cId="1812533076" sldId="257"/>
            <ac:spMk id="70" creationId="{00000000-0000-0000-0000-000000000000}"/>
          </ac:spMkLst>
        </pc:spChg>
        <pc:spChg chg="del mod">
          <ac:chgData name="José Pedro Wojeicchowski" userId="cfd9babb646599e6" providerId="LiveId" clId="{C0D170C0-04E4-4507-AF5D-096C72B7EB81}" dt="2025-10-10T23:35:42.857" v="1326" actId="478"/>
          <ac:spMkLst>
            <pc:docMk/>
            <pc:sldMk cId="1812533076" sldId="257"/>
            <ac:spMk id="71" creationId="{00000000-0000-0000-0000-000000000000}"/>
          </ac:spMkLst>
        </pc:spChg>
        <pc:spChg chg="mod">
          <ac:chgData name="José Pedro Wojeicchowski" userId="cfd9babb646599e6" providerId="LiveId" clId="{C0D170C0-04E4-4507-AF5D-096C72B7EB81}" dt="2025-10-10T23:41:44.723" v="1350"/>
          <ac:spMkLst>
            <pc:docMk/>
            <pc:sldMk cId="1812533076" sldId="257"/>
            <ac:spMk id="72" creationId="{00000000-0000-0000-0000-000000000000}"/>
          </ac:spMkLst>
        </pc:spChg>
        <pc:spChg chg="add mod">
          <ac:chgData name="José Pedro Wojeicchowski" userId="cfd9babb646599e6" providerId="LiveId" clId="{C0D170C0-04E4-4507-AF5D-096C72B7EB81}" dt="2025-10-10T23:41:44.723" v="1350"/>
          <ac:spMkLst>
            <pc:docMk/>
            <pc:sldMk cId="1812533076" sldId="257"/>
            <ac:spMk id="73" creationId="{ABD9AAE9-7AC7-BD5A-41F1-3C8D153C8E7C}"/>
          </ac:spMkLst>
        </pc:spChg>
        <pc:spChg chg="add mod">
          <ac:chgData name="José Pedro Wojeicchowski" userId="cfd9babb646599e6" providerId="LiveId" clId="{C0D170C0-04E4-4507-AF5D-096C72B7EB81}" dt="2025-10-10T23:35:49.921" v="1330" actId="1076"/>
          <ac:spMkLst>
            <pc:docMk/>
            <pc:sldMk cId="1812533076" sldId="257"/>
            <ac:spMk id="75" creationId="{5AEB5AC3-C3F8-0737-F25E-BAFDB6B6CA62}"/>
          </ac:spMkLst>
        </pc:spChg>
        <pc:spChg chg="add mod">
          <ac:chgData name="José Pedro Wojeicchowski" userId="cfd9babb646599e6" providerId="LiveId" clId="{C0D170C0-04E4-4507-AF5D-096C72B7EB81}" dt="2025-10-10T23:35:55.726" v="1332" actId="571"/>
          <ac:spMkLst>
            <pc:docMk/>
            <pc:sldMk cId="1812533076" sldId="257"/>
            <ac:spMk id="76" creationId="{3A44203C-EB68-3A95-7EC2-90C5523BD253}"/>
          </ac:spMkLst>
        </pc:spChg>
        <pc:spChg chg="add mod">
          <ac:chgData name="José Pedro Wojeicchowski" userId="cfd9babb646599e6" providerId="LiveId" clId="{C0D170C0-04E4-4507-AF5D-096C72B7EB81}" dt="2025-10-10T23:39:23.706" v="1346" actId="571"/>
          <ac:spMkLst>
            <pc:docMk/>
            <pc:sldMk cId="1812533076" sldId="257"/>
            <ac:spMk id="77" creationId="{52DD0605-410F-BA96-ADDF-E6B86F43FE68}"/>
          </ac:spMkLst>
        </pc:spChg>
        <pc:grpChg chg="add del mod">
          <ac:chgData name="José Pedro Wojeicchowski" userId="cfd9babb646599e6" providerId="LiveId" clId="{C0D170C0-04E4-4507-AF5D-096C72B7EB81}" dt="2025-10-10T23:01:35.889" v="215" actId="165"/>
          <ac:grpSpMkLst>
            <pc:docMk/>
            <pc:sldMk cId="1812533076" sldId="257"/>
            <ac:grpSpMk id="13" creationId="{090274DC-9651-D1D5-D614-CAC743275198}"/>
          </ac:grpSpMkLst>
        </pc:grpChg>
        <pc:grpChg chg="add mod">
          <ac:chgData name="José Pedro Wojeicchowski" userId="cfd9babb646599e6" providerId="LiveId" clId="{C0D170C0-04E4-4507-AF5D-096C72B7EB81}" dt="2025-10-10T23:01:27.204" v="212" actId="571"/>
          <ac:grpSpMkLst>
            <pc:docMk/>
            <pc:sldMk cId="1812533076" sldId="257"/>
            <ac:grpSpMk id="26" creationId="{C1FEEDE7-7D47-A84D-E0CD-8041D466A1A7}"/>
          </ac:grpSpMkLst>
        </pc:grpChg>
        <pc:grpChg chg="add mod">
          <ac:chgData name="José Pedro Wojeicchowski" userId="cfd9babb646599e6" providerId="LiveId" clId="{C0D170C0-04E4-4507-AF5D-096C72B7EB81}" dt="2025-10-10T23:02:28.535" v="232" actId="164"/>
          <ac:grpSpMkLst>
            <pc:docMk/>
            <pc:sldMk cId="1812533076" sldId="257"/>
            <ac:grpSpMk id="34" creationId="{E4CDC6FE-C156-8A4D-237A-237A085CE059}"/>
          </ac:grpSpMkLst>
        </pc:grpChg>
        <pc:grpChg chg="add del mod">
          <ac:chgData name="José Pedro Wojeicchowski" userId="cfd9babb646599e6" providerId="LiveId" clId="{C0D170C0-04E4-4507-AF5D-096C72B7EB81}" dt="2025-10-10T23:13:59.448" v="458" actId="478"/>
          <ac:grpSpMkLst>
            <pc:docMk/>
            <pc:sldMk cId="1812533076" sldId="257"/>
            <ac:grpSpMk id="35" creationId="{4E67BBD7-78FA-127F-F061-1137633D4B95}"/>
          </ac:grpSpMkLst>
        </pc:grpChg>
        <pc:grpChg chg="add del mod">
          <ac:chgData name="José Pedro Wojeicchowski" userId="cfd9babb646599e6" providerId="LiveId" clId="{C0D170C0-04E4-4507-AF5D-096C72B7EB81}" dt="2025-10-10T23:16:08.151" v="473" actId="165"/>
          <ac:grpSpMkLst>
            <pc:docMk/>
            <pc:sldMk cId="1812533076" sldId="257"/>
            <ac:grpSpMk id="36" creationId="{65FF05EA-4F56-9EE2-5AB9-0F1B3FB9E81A}"/>
          </ac:grpSpMkLst>
        </pc:grpChg>
        <pc:grpChg chg="add del mod">
          <ac:chgData name="José Pedro Wojeicchowski" userId="cfd9babb646599e6" providerId="LiveId" clId="{C0D170C0-04E4-4507-AF5D-096C72B7EB81}" dt="2025-10-10T23:16:38.231" v="482" actId="478"/>
          <ac:grpSpMkLst>
            <pc:docMk/>
            <pc:sldMk cId="1812533076" sldId="257"/>
            <ac:grpSpMk id="37" creationId="{06C6C085-9256-35E7-BF73-FD7949EAFFBA}"/>
          </ac:grpSpMkLst>
        </pc:grpChg>
        <pc:grpChg chg="del mod">
          <ac:chgData name="José Pedro Wojeicchowski" userId="cfd9babb646599e6" providerId="LiveId" clId="{C0D170C0-04E4-4507-AF5D-096C72B7EB81}" dt="2025-10-10T23:14:03.251" v="460" actId="478"/>
          <ac:grpSpMkLst>
            <pc:docMk/>
            <pc:sldMk cId="1812533076" sldId="257"/>
            <ac:grpSpMk id="38" creationId="{01FE27A8-156E-2A38-ADBD-976758F7BEC3}"/>
          </ac:grpSpMkLst>
        </pc:grpChg>
        <pc:grpChg chg="add del mod">
          <ac:chgData name="José Pedro Wojeicchowski" userId="cfd9babb646599e6" providerId="LiveId" clId="{C0D170C0-04E4-4507-AF5D-096C72B7EB81}" dt="2025-10-10T23:14:01.396" v="459" actId="478"/>
          <ac:grpSpMkLst>
            <pc:docMk/>
            <pc:sldMk cId="1812533076" sldId="257"/>
            <ac:grpSpMk id="44" creationId="{B166BD5E-DBF5-FDCD-85D5-4FB2743DFC0C}"/>
          </ac:grpSpMkLst>
        </pc:grpChg>
        <pc:grpChg chg="add del mod">
          <ac:chgData name="José Pedro Wojeicchowski" userId="cfd9babb646599e6" providerId="LiveId" clId="{C0D170C0-04E4-4507-AF5D-096C72B7EB81}" dt="2025-10-10T23:14:05.809" v="461" actId="478"/>
          <ac:grpSpMkLst>
            <pc:docMk/>
            <pc:sldMk cId="1812533076" sldId="257"/>
            <ac:grpSpMk id="45" creationId="{0D182C62-30C3-7AE6-9014-65C2774850DE}"/>
          </ac:grpSpMkLst>
        </pc:grpChg>
        <pc:grpChg chg="add mod">
          <ac:chgData name="José Pedro Wojeicchowski" userId="cfd9babb646599e6" providerId="LiveId" clId="{C0D170C0-04E4-4507-AF5D-096C72B7EB81}" dt="2025-10-10T23:47:30.722" v="1373" actId="1076"/>
          <ac:grpSpMkLst>
            <pc:docMk/>
            <pc:sldMk cId="1812533076" sldId="257"/>
            <ac:grpSpMk id="66" creationId="{BCD696EA-99C5-D2A3-DA5E-8B040E4DB614}"/>
          </ac:grpSpMkLst>
        </pc:grpChg>
        <pc:graphicFrameChg chg="del mod">
          <ac:chgData name="José Pedro Wojeicchowski" userId="cfd9babb646599e6" providerId="LiveId" clId="{C0D170C0-04E4-4507-AF5D-096C72B7EB81}" dt="2025-10-10T23:01:00.953" v="191" actId="478"/>
          <ac:graphicFrameMkLst>
            <pc:docMk/>
            <pc:sldMk cId="1812533076" sldId="257"/>
            <ac:graphicFrameMk id="22" creationId="{BFA1E3F7-3FFF-42A0-9B86-15DD49D7F9B3}"/>
          </ac:graphicFrameMkLst>
        </pc:graphicFrameChg>
        <pc:graphicFrameChg chg="add mod modGraphic">
          <ac:chgData name="José Pedro Wojeicchowski" userId="cfd9babb646599e6" providerId="LiveId" clId="{C0D170C0-04E4-4507-AF5D-096C72B7EB81}" dt="2025-10-10T23:33:57.207" v="1305" actId="1076"/>
          <ac:graphicFrameMkLst>
            <pc:docMk/>
            <pc:sldMk cId="1812533076" sldId="257"/>
            <ac:graphicFrameMk id="61" creationId="{3E7D5306-A265-72A3-8B0A-68ABE3F1FCD6}"/>
          </ac:graphicFrameMkLst>
        </pc:graphicFrameChg>
        <pc:graphicFrameChg chg="add mod">
          <ac:chgData name="José Pedro Wojeicchowski" userId="cfd9babb646599e6" providerId="LiveId" clId="{C0D170C0-04E4-4507-AF5D-096C72B7EB81}" dt="2025-10-10T23:23:06.535" v="1122"/>
          <ac:graphicFrameMkLst>
            <pc:docMk/>
            <pc:sldMk cId="1812533076" sldId="257"/>
            <ac:graphicFrameMk id="62" creationId="{C92D6F1F-26A1-5DCD-F352-BCB1DEBC55C4}"/>
          </ac:graphicFrameMkLst>
        </pc:graphicFrameChg>
        <pc:picChg chg="mod">
          <ac:chgData name="José Pedro Wojeicchowski" userId="cfd9babb646599e6" providerId="LiveId" clId="{C0D170C0-04E4-4507-AF5D-096C72B7EB81}" dt="2025-10-10T23:47:44.261" v="1375" actId="1076"/>
          <ac:picMkLst>
            <pc:docMk/>
            <pc:sldMk cId="1812533076" sldId="257"/>
            <ac:picMk id="3" creationId="{36F33AAC-FE96-0A4F-B6BB-72620603A1C3}"/>
          </ac:picMkLst>
        </pc:picChg>
        <pc:picChg chg="del mod">
          <ac:chgData name="José Pedro Wojeicchowski" userId="cfd9babb646599e6" providerId="LiveId" clId="{C0D170C0-04E4-4507-AF5D-096C72B7EB81}" dt="2025-10-10T23:01:08.641" v="200" actId="478"/>
          <ac:picMkLst>
            <pc:docMk/>
            <pc:sldMk cId="1812533076" sldId="257"/>
            <ac:picMk id="18" creationId="{42D04B29-1639-7AA7-F265-56FD00C490D3}"/>
          </ac:picMkLst>
        </pc:picChg>
        <pc:picChg chg="del mod topLvl">
          <ac:chgData name="José Pedro Wojeicchowski" userId="cfd9babb646599e6" providerId="LiveId" clId="{C0D170C0-04E4-4507-AF5D-096C72B7EB81}" dt="2025-10-10T23:01:43.144" v="217" actId="478"/>
          <ac:picMkLst>
            <pc:docMk/>
            <pc:sldMk cId="1812533076" sldId="257"/>
            <ac:picMk id="21" creationId="{57EA0502-E8FB-8BDF-6281-AEEE0E63932E}"/>
          </ac:picMkLst>
        </pc:picChg>
        <pc:picChg chg="mod">
          <ac:chgData name="José Pedro Wojeicchowski" userId="cfd9babb646599e6" providerId="LiveId" clId="{C0D170C0-04E4-4507-AF5D-096C72B7EB81}" dt="2025-10-10T23:01:27.204" v="212" actId="571"/>
          <ac:picMkLst>
            <pc:docMk/>
            <pc:sldMk cId="1812533076" sldId="257"/>
            <ac:picMk id="32" creationId="{4BA21B6F-9375-F5A5-BE7E-E5B2373CB3D5}"/>
          </ac:picMkLst>
        </pc:picChg>
        <pc:picChg chg="add mod">
          <ac:chgData name="José Pedro Wojeicchowski" userId="cfd9babb646599e6" providerId="LiveId" clId="{C0D170C0-04E4-4507-AF5D-096C72B7EB81}" dt="2025-10-10T23:04:22.097" v="305"/>
          <ac:picMkLst>
            <pc:docMk/>
            <pc:sldMk cId="1812533076" sldId="257"/>
            <ac:picMk id="48" creationId="{00E5C831-B345-29A8-0242-A49C846028E7}"/>
          </ac:picMkLst>
        </pc:picChg>
        <pc:picChg chg="add mod">
          <ac:chgData name="José Pedro Wojeicchowski" userId="cfd9babb646599e6" providerId="LiveId" clId="{C0D170C0-04E4-4507-AF5D-096C72B7EB81}" dt="2025-10-10T23:29:17.339" v="1280" actId="29295"/>
          <ac:picMkLst>
            <pc:docMk/>
            <pc:sldMk cId="1812533076" sldId="257"/>
            <ac:picMk id="49" creationId="{E55F16C8-AAA6-291E-5E16-1D0F2C1D166B}"/>
          </ac:picMkLst>
        </pc:picChg>
        <pc:picChg chg="add del mod">
          <ac:chgData name="José Pedro Wojeicchowski" userId="cfd9babb646599e6" providerId="LiveId" clId="{C0D170C0-04E4-4507-AF5D-096C72B7EB81}" dt="2025-10-10T23:42:47.355" v="1353" actId="478"/>
          <ac:picMkLst>
            <pc:docMk/>
            <pc:sldMk cId="1812533076" sldId="257"/>
            <ac:picMk id="50" creationId="{37807C22-6D8F-70ED-B400-4D8210B245FB}"/>
          </ac:picMkLst>
        </pc:picChg>
        <pc:picChg chg="add mod">
          <ac:chgData name="José Pedro Wojeicchowski" userId="cfd9babb646599e6" providerId="LiveId" clId="{C0D170C0-04E4-4507-AF5D-096C72B7EB81}" dt="2025-10-10T23:29:17.339" v="1280" actId="29295"/>
          <ac:picMkLst>
            <pc:docMk/>
            <pc:sldMk cId="1812533076" sldId="257"/>
            <ac:picMk id="51" creationId="{0F1BBDE1-5DF8-2478-039C-F058ED5D1A92}"/>
          </ac:picMkLst>
        </pc:picChg>
        <pc:picChg chg="add mod">
          <ac:chgData name="José Pedro Wojeicchowski" userId="cfd9babb646599e6" providerId="LiveId" clId="{C0D170C0-04E4-4507-AF5D-096C72B7EB81}" dt="2025-10-10T23:29:17.339" v="1280" actId="29295"/>
          <ac:picMkLst>
            <pc:docMk/>
            <pc:sldMk cId="1812533076" sldId="257"/>
            <ac:picMk id="52" creationId="{38114DC1-1346-4B0F-A8FC-BC0062706DFD}"/>
          </ac:picMkLst>
        </pc:picChg>
        <pc:picChg chg="add mod">
          <ac:chgData name="José Pedro Wojeicchowski" userId="cfd9babb646599e6" providerId="LiveId" clId="{C0D170C0-04E4-4507-AF5D-096C72B7EB81}" dt="2025-10-10T23:29:28.178" v="1282" actId="571"/>
          <ac:picMkLst>
            <pc:docMk/>
            <pc:sldMk cId="1812533076" sldId="257"/>
            <ac:picMk id="68" creationId="{ED5C7DBD-3BD8-2884-6B40-5EDA513380AD}"/>
          </ac:picMkLst>
        </pc:picChg>
        <pc:picChg chg="add mod">
          <ac:chgData name="José Pedro Wojeicchowski" userId="cfd9babb646599e6" providerId="LiveId" clId="{C0D170C0-04E4-4507-AF5D-096C72B7EB81}" dt="2025-10-10T23:29:28.178" v="1282" actId="571"/>
          <ac:picMkLst>
            <pc:docMk/>
            <pc:sldMk cId="1812533076" sldId="257"/>
            <ac:picMk id="69" creationId="{7EB660A1-BA8D-7EC8-0638-4C62D0AB3F70}"/>
          </ac:picMkLst>
        </pc:picChg>
        <pc:picChg chg="add mod">
          <ac:chgData name="José Pedro Wojeicchowski" userId="cfd9babb646599e6" providerId="LiveId" clId="{C0D170C0-04E4-4507-AF5D-096C72B7EB81}" dt="2025-10-10T23:47:41.867" v="1374" actId="1076"/>
          <ac:picMkLst>
            <pc:docMk/>
            <pc:sldMk cId="1812533076" sldId="257"/>
            <ac:picMk id="78" creationId="{86ABFEAB-9337-E388-B07B-29AE790B9EC6}"/>
          </ac:picMkLst>
        </pc:picChg>
        <pc:picChg chg="add del mod">
          <ac:chgData name="José Pedro Wojeicchowski" userId="cfd9babb646599e6" providerId="LiveId" clId="{C0D170C0-04E4-4507-AF5D-096C72B7EB81}" dt="2025-10-10T23:43:04.290" v="1358" actId="21"/>
          <ac:picMkLst>
            <pc:docMk/>
            <pc:sldMk cId="1812533076" sldId="257"/>
            <ac:picMk id="1026" creationId="{86ABFEAB-9337-E388-B07B-29AE790B9EC6}"/>
          </ac:picMkLst>
        </pc:picChg>
      </pc:sldChg>
      <pc:sldChg chg="new del">
        <pc:chgData name="José Pedro Wojeicchowski" userId="cfd9babb646599e6" providerId="LiveId" clId="{C0D170C0-04E4-4507-AF5D-096C72B7EB81}" dt="2025-10-10T22:55:48.856" v="85" actId="680"/>
        <pc:sldMkLst>
          <pc:docMk/>
          <pc:sldMk cId="2550405247" sldId="258"/>
        </pc:sldMkLst>
      </pc:sldChg>
      <pc:sldMasterChg chg="delSp modSp mod modSldLayout">
        <pc:chgData name="José Pedro Wojeicchowski" userId="cfd9babb646599e6" providerId="LiveId" clId="{C0D170C0-04E4-4507-AF5D-096C72B7EB81}" dt="2025-10-10T23:41:28.333" v="1349" actId="478"/>
        <pc:sldMasterMkLst>
          <pc:docMk/>
          <pc:sldMasterMk cId="868592537" sldId="2147483660"/>
        </pc:sldMasterMkLst>
        <pc:spChg chg="del mod">
          <ac:chgData name="José Pedro Wojeicchowski" userId="cfd9babb646599e6" providerId="LiveId" clId="{C0D170C0-04E4-4507-AF5D-096C72B7EB81}" dt="2025-10-10T23:07:29.416" v="349" actId="478"/>
          <ac:spMkLst>
            <pc:docMk/>
            <pc:sldMasterMk cId="868592537" sldId="2147483660"/>
            <ac:spMk id="16" creationId="{00000000-0000-0000-0000-000000000000}"/>
          </ac:spMkLst>
        </pc:spChg>
        <pc:sldLayoutChg chg="delSp modSp mod">
          <pc:chgData name="José Pedro Wojeicchowski" userId="cfd9babb646599e6" providerId="LiveId" clId="{C0D170C0-04E4-4507-AF5D-096C72B7EB81}" dt="2025-10-10T23:39:06.447" v="1343" actId="478"/>
          <pc:sldLayoutMkLst>
            <pc:docMk/>
            <pc:sldMasterMk cId="868592537" sldId="2147483660"/>
            <pc:sldLayoutMk cId="0" sldId="2147483661"/>
          </pc:sldLayoutMkLst>
          <pc:spChg chg="del mod">
            <ac:chgData name="José Pedro Wojeicchowski" userId="cfd9babb646599e6" providerId="LiveId" clId="{C0D170C0-04E4-4507-AF5D-096C72B7EB81}" dt="2025-10-10T23:39:03.510" v="1340" actId="478"/>
            <ac:spMkLst>
              <pc:docMk/>
              <pc:sldMasterMk cId="868592537" sldId="2147483660"/>
              <pc:sldLayoutMk cId="0" sldId="2147483661"/>
              <ac:spMk id="17" creationId="{00000000-0000-0000-0000-000000000000}"/>
            </ac:spMkLst>
          </pc:spChg>
          <pc:spChg chg="del mod">
            <ac:chgData name="José Pedro Wojeicchowski" userId="cfd9babb646599e6" providerId="LiveId" clId="{C0D170C0-04E4-4507-AF5D-096C72B7EB81}" dt="2025-10-10T23:39:00.796" v="1338" actId="478"/>
            <ac:spMkLst>
              <pc:docMk/>
              <pc:sldMasterMk cId="868592537" sldId="2147483660"/>
              <pc:sldLayoutMk cId="0" sldId="2147483661"/>
              <ac:spMk id="18" creationId="{00000000-0000-0000-0000-000000000000}"/>
            </ac:spMkLst>
          </pc:spChg>
          <pc:spChg chg="del mod">
            <ac:chgData name="José Pedro Wojeicchowski" userId="cfd9babb646599e6" providerId="LiveId" clId="{C0D170C0-04E4-4507-AF5D-096C72B7EB81}" dt="2025-10-10T23:39:01.319" v="1339" actId="478"/>
            <ac:spMkLst>
              <pc:docMk/>
              <pc:sldMasterMk cId="868592537" sldId="2147483660"/>
              <pc:sldLayoutMk cId="0" sldId="2147483661"/>
              <ac:spMk id="19" creationId="{00000000-0000-0000-0000-000000000000}"/>
            </ac:spMkLst>
          </pc:spChg>
          <pc:spChg chg="del mod">
            <ac:chgData name="José Pedro Wojeicchowski" userId="cfd9babb646599e6" providerId="LiveId" clId="{C0D170C0-04E4-4507-AF5D-096C72B7EB81}" dt="2025-10-10T23:39:06.447" v="1343" actId="478"/>
            <ac:spMkLst>
              <pc:docMk/>
              <pc:sldMasterMk cId="868592537" sldId="2147483660"/>
              <pc:sldLayoutMk cId="0" sldId="2147483661"/>
              <ac:spMk id="20" creationId="{00000000-0000-0000-0000-000000000000}"/>
            </ac:spMkLst>
          </pc:spChg>
          <pc:spChg chg="del mod">
            <ac:chgData name="José Pedro Wojeicchowski" userId="cfd9babb646599e6" providerId="LiveId" clId="{C0D170C0-04E4-4507-AF5D-096C72B7EB81}" dt="2025-10-10T23:39:05.145" v="1341" actId="478"/>
            <ac:spMkLst>
              <pc:docMk/>
              <pc:sldMasterMk cId="868592537" sldId="2147483660"/>
              <pc:sldLayoutMk cId="0" sldId="2147483661"/>
              <ac:spMk id="24" creationId="{00000000-0000-0000-0000-000000000000}"/>
            </ac:spMkLst>
          </pc:spChg>
          <pc:spChg chg="del mod">
            <ac:chgData name="José Pedro Wojeicchowski" userId="cfd9babb646599e6" providerId="LiveId" clId="{C0D170C0-04E4-4507-AF5D-096C72B7EB81}" dt="2025-10-10T23:39:05.717" v="1342" actId="478"/>
            <ac:spMkLst>
              <pc:docMk/>
              <pc:sldMasterMk cId="868592537" sldId="2147483660"/>
              <pc:sldLayoutMk cId="0" sldId="2147483661"/>
              <ac:spMk id="25" creationId="{00000000-0000-0000-0000-000000000000}"/>
            </ac:spMkLst>
          </pc:spChg>
        </pc:sldLayoutChg>
        <pc:sldLayoutChg chg="addSp delSp modSp mod">
          <pc:chgData name="José Pedro Wojeicchowski" userId="cfd9babb646599e6" providerId="LiveId" clId="{C0D170C0-04E4-4507-AF5D-096C72B7EB81}" dt="2025-10-10T23:41:28.333" v="1349" actId="478"/>
          <pc:sldLayoutMkLst>
            <pc:docMk/>
            <pc:sldMasterMk cId="868592537" sldId="2147483660"/>
            <pc:sldLayoutMk cId="16962794" sldId="2147483662"/>
          </pc:sldLayoutMkLst>
          <pc:spChg chg="add del mod">
            <ac:chgData name="José Pedro Wojeicchowski" userId="cfd9babb646599e6" providerId="LiveId" clId="{C0D170C0-04E4-4507-AF5D-096C72B7EB81}" dt="2025-10-10T23:41:28.333" v="1349" actId="478"/>
            <ac:spMkLst>
              <pc:docMk/>
              <pc:sldMasterMk cId="868592537" sldId="2147483660"/>
              <pc:sldLayoutMk cId="16962794" sldId="2147483662"/>
              <ac:spMk id="9" creationId="{00000000-0000-0000-0000-000000000000}"/>
            </ac:spMkLst>
          </pc:spChg>
          <pc:spChg chg="add del mod">
            <ac:chgData name="José Pedro Wojeicchowski" userId="cfd9babb646599e6" providerId="LiveId" clId="{C0D170C0-04E4-4507-AF5D-096C72B7EB81}" dt="2025-10-10T23:41:28.333" v="1349" actId="478"/>
            <ac:spMkLst>
              <pc:docMk/>
              <pc:sldMasterMk cId="868592537" sldId="2147483660"/>
              <pc:sldLayoutMk cId="16962794" sldId="2147483662"/>
              <ac:spMk id="14" creationId="{00000000-0000-0000-0000-000000000000}"/>
            </ac:spMkLst>
          </pc:spChg>
          <pc:spChg chg="add del mod">
            <ac:chgData name="José Pedro Wojeicchowski" userId="cfd9babb646599e6" providerId="LiveId" clId="{C0D170C0-04E4-4507-AF5D-096C72B7EB81}" dt="2025-10-10T23:41:28.333" v="1349" actId="478"/>
            <ac:spMkLst>
              <pc:docMk/>
              <pc:sldMasterMk cId="868592537" sldId="2147483660"/>
              <pc:sldLayoutMk cId="16962794" sldId="2147483662"/>
              <ac:spMk id="15" creationId="{00000000-0000-0000-0000-000000000000}"/>
            </ac:spMkLst>
          </pc:spChg>
          <pc:spChg chg="add del mod">
            <ac:chgData name="José Pedro Wojeicchowski" userId="cfd9babb646599e6" providerId="LiveId" clId="{C0D170C0-04E4-4507-AF5D-096C72B7EB81}" dt="2025-10-10T23:41:28.333" v="1349" actId="478"/>
            <ac:spMkLst>
              <pc:docMk/>
              <pc:sldMasterMk cId="868592537" sldId="2147483660"/>
              <pc:sldLayoutMk cId="16962794" sldId="2147483662"/>
              <ac:spMk id="16" creationId="{00000000-0000-0000-0000-000000000000}"/>
            </ac:spMkLst>
          </pc:spChg>
          <pc:spChg chg="add del mod">
            <ac:chgData name="José Pedro Wojeicchowski" userId="cfd9babb646599e6" providerId="LiveId" clId="{C0D170C0-04E4-4507-AF5D-096C72B7EB81}" dt="2025-10-10T23:41:28.333" v="1349" actId="478"/>
            <ac:spMkLst>
              <pc:docMk/>
              <pc:sldMasterMk cId="868592537" sldId="2147483660"/>
              <pc:sldLayoutMk cId="16962794" sldId="2147483662"/>
              <ac:spMk id="17" creationId="{00000000-0000-0000-0000-000000000000}"/>
            </ac:spMkLst>
          </pc:spChg>
          <pc:spChg chg="add del mod">
            <ac:chgData name="José Pedro Wojeicchowski" userId="cfd9babb646599e6" providerId="LiveId" clId="{C0D170C0-04E4-4507-AF5D-096C72B7EB81}" dt="2025-10-10T23:41:28.333" v="1349" actId="478"/>
            <ac:spMkLst>
              <pc:docMk/>
              <pc:sldMasterMk cId="868592537" sldId="2147483660"/>
              <pc:sldLayoutMk cId="16962794" sldId="2147483662"/>
              <ac:spMk id="18" creationId="{00000000-0000-0000-0000-000000000000}"/>
            </ac:spMkLst>
          </pc:spChg>
          <pc:spChg chg="add del mod">
            <ac:chgData name="José Pedro Wojeicchowski" userId="cfd9babb646599e6" providerId="LiveId" clId="{C0D170C0-04E4-4507-AF5D-096C72B7EB81}" dt="2025-10-10T23:41:28.333" v="1349" actId="478"/>
            <ac:spMkLst>
              <pc:docMk/>
              <pc:sldMasterMk cId="868592537" sldId="2147483660"/>
              <pc:sldLayoutMk cId="16962794" sldId="2147483662"/>
              <ac:spMk id="19" creationId="{00000000-0000-0000-0000-000000000000}"/>
            </ac:spMkLst>
          </pc:spChg>
          <pc:spChg chg="add del mod">
            <ac:chgData name="José Pedro Wojeicchowski" userId="cfd9babb646599e6" providerId="LiveId" clId="{C0D170C0-04E4-4507-AF5D-096C72B7EB81}" dt="2025-10-10T23:41:28.333" v="1349" actId="478"/>
            <ac:spMkLst>
              <pc:docMk/>
              <pc:sldMasterMk cId="868592537" sldId="2147483660"/>
              <pc:sldLayoutMk cId="16962794" sldId="2147483662"/>
              <ac:spMk id="20" creationId="{00000000-0000-0000-0000-000000000000}"/>
            </ac:spMkLst>
          </pc:spChg>
          <pc:cxnChg chg="add del mod">
            <ac:chgData name="José Pedro Wojeicchowski" userId="cfd9babb646599e6" providerId="LiveId" clId="{C0D170C0-04E4-4507-AF5D-096C72B7EB81}" dt="2025-10-10T23:41:28.333" v="1349" actId="478"/>
            <ac:cxnSpMkLst>
              <pc:docMk/>
              <pc:sldMasterMk cId="868592537" sldId="2147483660"/>
              <pc:sldLayoutMk cId="16962794" sldId="2147483662"/>
              <ac:cxnSpMk id="6" creationId="{00000000-0000-0000-0000-000000000000}"/>
            </ac:cxnSpMkLst>
          </pc:cxnChg>
          <pc:cxnChg chg="add del mod">
            <ac:chgData name="José Pedro Wojeicchowski" userId="cfd9babb646599e6" providerId="LiveId" clId="{C0D170C0-04E4-4507-AF5D-096C72B7EB81}" dt="2025-10-10T23:41:28.333" v="1349" actId="478"/>
            <ac:cxnSpMkLst>
              <pc:docMk/>
              <pc:sldMasterMk cId="868592537" sldId="2147483660"/>
              <pc:sldLayoutMk cId="16962794" sldId="2147483662"/>
              <ac:cxnSpMk id="7" creationId="{00000000-0000-0000-0000-000000000000}"/>
            </ac:cxnSpMkLst>
          </pc:cxn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17D2B2-1792-6144-AF8C-A5B940C6AE9C}" type="datetimeFigureOut">
              <a:rPr lang="pt-PT" smtClean="0"/>
              <a:t>10/10/2025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1143000"/>
            <a:ext cx="2311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D1C29C-83AE-FD45-87C3-0DC88C1CDF5D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3633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4571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1pPr>
    <a:lvl2pPr marL="472857" algn="l" defTabSz="94571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2pPr>
    <a:lvl3pPr marL="945714" algn="l" defTabSz="94571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3pPr>
    <a:lvl4pPr marL="1418572" algn="l" defTabSz="94571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4pPr>
    <a:lvl5pPr marL="1891429" algn="l" defTabSz="94571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5pPr>
    <a:lvl6pPr marL="2364286" algn="l" defTabSz="94571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6pPr>
    <a:lvl7pPr marL="2837143" algn="l" defTabSz="94571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7pPr>
    <a:lvl8pPr marL="3310001" algn="l" defTabSz="94571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8pPr>
    <a:lvl9pPr marL="3782858" algn="l" defTabSz="945714" rtl="0" eaLnBrk="1" latinLnBrk="0" hangingPunct="1">
      <a:defRPr sz="124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th Poster Doub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 xmlns:p15="http://schemas.microsoft.com/office/powerpoint/2012/main">
        <p15:guide id="2" pos="302" userDrawn="1">
          <p15:clr>
            <a:srgbClr val="FBAE40"/>
          </p15:clr>
        </p15:guide>
        <p15:guide id="3" pos="1144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th Poster Vertical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627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302" userDrawn="1">
          <p15:clr>
            <a:srgbClr val="FBAE40"/>
          </p15:clr>
        </p15:guide>
        <p15:guide id="3" pos="1144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859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3027531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83" indent="-756883" algn="l" defTabSz="3027531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48" indent="-756883" algn="l" defTabSz="3027531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414" indent="-756883" algn="l" defTabSz="3027531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3" kern="1200">
          <a:solidFill>
            <a:schemeClr val="tx1"/>
          </a:solidFill>
          <a:latin typeface="+mn-lt"/>
          <a:ea typeface="+mn-ea"/>
          <a:cs typeface="+mn-cs"/>
        </a:defRPr>
      </a:lvl3pPr>
      <a:lvl4pPr marL="5298178" indent="-756883" algn="l" defTabSz="3027531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944" indent="-756883" algn="l" defTabSz="3027531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709" indent="-756883" algn="l" defTabSz="3027531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475" indent="-756883" algn="l" defTabSz="3027531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240" indent="-756883" algn="l" defTabSz="3027531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7005" indent="-756883" algn="l" defTabSz="3027531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531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65" algn="l" defTabSz="3027531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531" algn="l" defTabSz="3027531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95" algn="l" defTabSz="3027531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5061" algn="l" defTabSz="3027531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826" algn="l" defTabSz="3027531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592" algn="l" defTabSz="3027531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357" algn="l" defTabSz="3027531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10123" algn="l" defTabSz="3027531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Placeholder 69"/>
          <p:cNvSpPr>
            <a:spLocks noGrp="1"/>
          </p:cNvSpPr>
          <p:nvPr>
            <p:ph type="body" sz="quarter" idx="4294967295"/>
          </p:nvPr>
        </p:nvSpPr>
        <p:spPr>
          <a:xfrm>
            <a:off x="4695103" y="1039184"/>
            <a:ext cx="22559010" cy="1923128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pt-BR" sz="74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XIII Workshop Internacional de Leite e Queijos</a:t>
            </a:r>
            <a:endParaRPr lang="pt-BR" sz="7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Text Placeholder 71"/>
          <p:cNvSpPr>
            <a:spLocks noGrp="1"/>
          </p:cNvSpPr>
          <p:nvPr>
            <p:ph type="body" sz="quarter" idx="4294967295"/>
          </p:nvPr>
        </p:nvSpPr>
        <p:spPr>
          <a:xfrm>
            <a:off x="814691" y="6236293"/>
            <a:ext cx="16571673" cy="761801"/>
          </a:xfrm>
          <a:prstGeom prst="rect">
            <a:avLst/>
          </a:prstGeom>
        </p:spPr>
        <p:txBody>
          <a:bodyPr/>
          <a:lstStyle/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Departamento/Instituto, Universidade/Instituição, SIGLA, UF, País.</a:t>
            </a:r>
            <a:b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sz="2400" dirty="0">
                <a:latin typeface="Arial" panose="020B0604020202020204" pitchFamily="34" charset="0"/>
                <a:cs typeface="Arial" panose="020B0604020202020204" pitchFamily="34" charset="0"/>
              </a:rPr>
              <a:t>Filiação 2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6F33AAC-FE96-0A4F-B6BB-72620603A1C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85000"/>
          </a:blip>
          <a:srcRect l="41970"/>
          <a:stretch>
            <a:fillRect/>
          </a:stretch>
        </p:blipFill>
        <p:spPr>
          <a:xfrm>
            <a:off x="27081678" y="211471"/>
            <a:ext cx="4989498" cy="3170657"/>
          </a:xfrm>
          <a:prstGeom prst="rect">
            <a:avLst/>
          </a:prstGeom>
        </p:spPr>
      </p:pic>
      <p:sp>
        <p:nvSpPr>
          <p:cNvPr id="9" name="AutoShape 2">
            <a:extLst>
              <a:ext uri="{FF2B5EF4-FFF2-40B4-BE49-F238E27FC236}">
                <a16:creationId xmlns:a16="http://schemas.microsoft.com/office/drawing/2014/main" id="{48FA3086-2216-B63E-3465-9CAA5D9F3DF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35759" y="21425742"/>
            <a:ext cx="326184" cy="32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 sz="714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5583AB62-199A-4697-F0DC-2C571CC47158}"/>
              </a:ext>
            </a:extLst>
          </p:cNvPr>
          <p:cNvSpPr txBox="1">
            <a:spLocks/>
          </p:cNvSpPr>
          <p:nvPr/>
        </p:nvSpPr>
        <p:spPr>
          <a:xfrm>
            <a:off x="1984058" y="3419471"/>
            <a:ext cx="28345426" cy="1008220"/>
          </a:xfrm>
          <a:prstGeom prst="rect">
            <a:avLst/>
          </a:prstGeom>
        </p:spPr>
        <p:txBody>
          <a:bodyPr/>
          <a:lstStyle>
            <a:lvl1pPr marL="0" indent="0" algn="l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sz="7800" kern="1200">
                <a:solidFill>
                  <a:schemeClr val="tx1"/>
                </a:solidFill>
                <a:latin typeface="Rubik Medium" panose="00000600000000000000" pitchFamily="2" charset="-79"/>
                <a:ea typeface="+mn-ea"/>
                <a:cs typeface="Rubik Medium" panose="00000600000000000000" pitchFamily="2" charset="-79"/>
              </a:defRPr>
            </a:lvl1pPr>
            <a:lvl2pPr marL="2270615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8435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98102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81184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325589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39333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53076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66820" indent="-756872" algn="l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Char char="•"/>
              <a:defRPr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72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 </a:t>
            </a:r>
            <a:r>
              <a:rPr lang="pt-BR" sz="80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 </a:t>
            </a:r>
            <a:r>
              <a:rPr lang="pt-BR" sz="8800" b="1" dirty="0">
                <a:latin typeface="Arial" panose="020B0604020202020204" pitchFamily="34" charset="0"/>
                <a:cs typeface="Arial" panose="020B0604020202020204" pitchFamily="34" charset="0"/>
              </a:rPr>
              <a:t>Título Do Trabalho</a:t>
            </a:r>
            <a:endParaRPr lang="pt-PT" sz="8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ixaDeTexto 60">
            <a:extLst>
              <a:ext uri="{FF2B5EF4-FFF2-40B4-BE49-F238E27FC236}">
                <a16:creationId xmlns:a16="http://schemas.microsoft.com/office/drawing/2014/main" id="{C21725F5-138C-C7AE-B828-7AE92CCCB6DD}"/>
              </a:ext>
            </a:extLst>
          </p:cNvPr>
          <p:cNvSpPr txBox="1"/>
          <p:nvPr/>
        </p:nvSpPr>
        <p:spPr>
          <a:xfrm>
            <a:off x="961006" y="9618061"/>
            <a:ext cx="13780835" cy="64491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5001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aqui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(Arial, 36).</a:t>
            </a:r>
          </a:p>
          <a:p>
            <a:pPr algn="just">
              <a:lnSpc>
                <a:spcPts val="5001"/>
              </a:lnSpc>
            </a:pP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Somente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resumos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com 1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página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serão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aceitos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ts val="5001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Pode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alterar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das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seções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adequar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ts val="5001"/>
              </a:lnSpc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Manter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padrões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de cores e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tamanhos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PT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objetivo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trabalho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deve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estar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último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parágrafo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PT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aixaDeTexto 124">
            <a:extLst>
              <a:ext uri="{FF2B5EF4-FFF2-40B4-BE49-F238E27FC236}">
                <a16:creationId xmlns:a16="http://schemas.microsoft.com/office/drawing/2014/main" id="{BF1F3D2F-E4B7-888E-2F13-B25F2F861E99}"/>
              </a:ext>
            </a:extLst>
          </p:cNvPr>
          <p:cNvSpPr txBox="1"/>
          <p:nvPr/>
        </p:nvSpPr>
        <p:spPr>
          <a:xfrm>
            <a:off x="428751" y="7260570"/>
            <a:ext cx="15228584" cy="1131780"/>
          </a:xfrm>
          <a:prstGeom prst="rect">
            <a:avLst/>
          </a:prstGeom>
          <a:solidFill>
            <a:srgbClr val="203F9A"/>
          </a:solidFill>
          <a:ln w="38100">
            <a:solidFill>
              <a:srgbClr val="FECA2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BCD696EA-99C5-D2A3-DA5E-8B040E4DB614}"/>
              </a:ext>
            </a:extLst>
          </p:cNvPr>
          <p:cNvGrpSpPr/>
          <p:nvPr/>
        </p:nvGrpSpPr>
        <p:grpSpPr>
          <a:xfrm>
            <a:off x="10913420" y="41589854"/>
            <a:ext cx="9487830" cy="1381754"/>
            <a:chOff x="8876175" y="41113938"/>
            <a:chExt cx="8865815" cy="1510615"/>
          </a:xfrm>
        </p:grpSpPr>
        <p:pic>
          <p:nvPicPr>
            <p:cNvPr id="49" name="image3.png" descr="Governo Paraná - YouTube">
              <a:extLst>
                <a:ext uri="{FF2B5EF4-FFF2-40B4-BE49-F238E27FC236}">
                  <a16:creationId xmlns:a16="http://schemas.microsoft.com/office/drawing/2014/main" id="{E55F16C8-AAA6-291E-5E16-1D0F2C1D166B}"/>
                </a:ext>
              </a:extLst>
            </p:cNvPr>
            <p:cNvPicPr/>
            <p:nvPr/>
          </p:nvPicPr>
          <p:blipFill>
            <a:blip r:embed="rId3">
              <a:alphaModFix amt="70000"/>
            </a:blip>
            <a:srcRect t="22666" b="24444"/>
            <a:stretch>
              <a:fillRect/>
            </a:stretch>
          </p:blipFill>
          <p:spPr>
            <a:xfrm>
              <a:off x="8876175" y="41121726"/>
              <a:ext cx="2603643" cy="1367590"/>
            </a:xfrm>
            <a:prstGeom prst="rect">
              <a:avLst/>
            </a:prstGeom>
            <a:ln/>
          </p:spPr>
        </p:pic>
        <p:pic>
          <p:nvPicPr>
            <p:cNvPr id="51" name="image1.png" descr="Logotipo&#10;&#10;Descrição gerada automaticamente">
              <a:extLst>
                <a:ext uri="{FF2B5EF4-FFF2-40B4-BE49-F238E27FC236}">
                  <a16:creationId xmlns:a16="http://schemas.microsoft.com/office/drawing/2014/main" id="{0F1BBDE1-5DF8-2478-039C-F058ED5D1A92}"/>
                </a:ext>
              </a:extLst>
            </p:cNvPr>
            <p:cNvPicPr/>
            <p:nvPr/>
          </p:nvPicPr>
          <p:blipFill>
            <a:blip r:embed="rId4">
              <a:alphaModFix amt="70000"/>
            </a:blip>
            <a:srcRect t="34740" b="29288"/>
            <a:stretch>
              <a:fillRect/>
            </a:stretch>
          </p:blipFill>
          <p:spPr>
            <a:xfrm>
              <a:off x="11703150" y="41337509"/>
              <a:ext cx="3586062" cy="1283614"/>
            </a:xfrm>
            <a:prstGeom prst="rect">
              <a:avLst/>
            </a:prstGeom>
            <a:ln/>
          </p:spPr>
        </p:pic>
        <p:pic>
          <p:nvPicPr>
            <p:cNvPr id="52" name="image6.png" descr="Uma imagem contendo Ícone&#10;&#10;Descrição gerada automaticamente">
              <a:extLst>
                <a:ext uri="{FF2B5EF4-FFF2-40B4-BE49-F238E27FC236}">
                  <a16:creationId xmlns:a16="http://schemas.microsoft.com/office/drawing/2014/main" id="{38114DC1-1346-4B0F-A8FC-BC0062706DFD}"/>
                </a:ext>
              </a:extLst>
            </p:cNvPr>
            <p:cNvPicPr/>
            <p:nvPr/>
          </p:nvPicPr>
          <p:blipFill>
            <a:blip r:embed="rId5">
              <a:alphaModFix amt="70000"/>
            </a:blip>
            <a:srcRect/>
            <a:stretch>
              <a:fillRect/>
            </a:stretch>
          </p:blipFill>
          <p:spPr>
            <a:xfrm>
              <a:off x="15735876" y="41113938"/>
              <a:ext cx="2006114" cy="1510615"/>
            </a:xfrm>
            <a:prstGeom prst="rect">
              <a:avLst/>
            </a:prstGeom>
            <a:ln/>
          </p:spPr>
        </p:pic>
      </p:grpSp>
      <p:sp>
        <p:nvSpPr>
          <p:cNvPr id="55" name="CaixaDeTexto 124">
            <a:extLst>
              <a:ext uri="{FF2B5EF4-FFF2-40B4-BE49-F238E27FC236}">
                <a16:creationId xmlns:a16="http://schemas.microsoft.com/office/drawing/2014/main" id="{266750DE-BC18-3402-4F89-EEC88FAF9AED}"/>
              </a:ext>
            </a:extLst>
          </p:cNvPr>
          <p:cNvSpPr txBox="1"/>
          <p:nvPr/>
        </p:nvSpPr>
        <p:spPr>
          <a:xfrm>
            <a:off x="16842592" y="7260570"/>
            <a:ext cx="15228584" cy="1131780"/>
          </a:xfrm>
          <a:prstGeom prst="rect">
            <a:avLst/>
          </a:prstGeom>
          <a:solidFill>
            <a:srgbClr val="203F9A"/>
          </a:solidFill>
          <a:ln w="38100">
            <a:solidFill>
              <a:srgbClr val="FECA2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 E DISCUSSÃO</a:t>
            </a:r>
          </a:p>
        </p:txBody>
      </p:sp>
      <p:sp>
        <p:nvSpPr>
          <p:cNvPr id="56" name="CaixaDeTexto 124">
            <a:extLst>
              <a:ext uri="{FF2B5EF4-FFF2-40B4-BE49-F238E27FC236}">
                <a16:creationId xmlns:a16="http://schemas.microsoft.com/office/drawing/2014/main" id="{A42485F9-4970-FDEA-F4B1-383B752F28B4}"/>
              </a:ext>
            </a:extLst>
          </p:cNvPr>
          <p:cNvSpPr txBox="1"/>
          <p:nvPr/>
        </p:nvSpPr>
        <p:spPr>
          <a:xfrm>
            <a:off x="428751" y="21481952"/>
            <a:ext cx="15228584" cy="1131780"/>
          </a:xfrm>
          <a:prstGeom prst="rect">
            <a:avLst/>
          </a:prstGeom>
          <a:solidFill>
            <a:srgbClr val="203F9A"/>
          </a:solidFill>
          <a:ln w="38100">
            <a:solidFill>
              <a:srgbClr val="FECA2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EXPERIMENTAL</a:t>
            </a:r>
          </a:p>
        </p:txBody>
      </p:sp>
      <p:sp>
        <p:nvSpPr>
          <p:cNvPr id="57" name="CaixaDeTexto 124">
            <a:extLst>
              <a:ext uri="{FF2B5EF4-FFF2-40B4-BE49-F238E27FC236}">
                <a16:creationId xmlns:a16="http://schemas.microsoft.com/office/drawing/2014/main" id="{C415A7B0-DC98-34A8-6651-68118107030B}"/>
              </a:ext>
            </a:extLst>
          </p:cNvPr>
          <p:cNvSpPr txBox="1"/>
          <p:nvPr/>
        </p:nvSpPr>
        <p:spPr>
          <a:xfrm>
            <a:off x="16842592" y="21481952"/>
            <a:ext cx="15228584" cy="1131780"/>
          </a:xfrm>
          <a:prstGeom prst="rect">
            <a:avLst/>
          </a:prstGeom>
          <a:solidFill>
            <a:srgbClr val="203F9A"/>
          </a:solidFill>
          <a:ln w="38100">
            <a:solidFill>
              <a:srgbClr val="FECA2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</a:p>
        </p:txBody>
      </p:sp>
      <p:sp>
        <p:nvSpPr>
          <p:cNvPr id="58" name="CaixaDeTexto 124">
            <a:extLst>
              <a:ext uri="{FF2B5EF4-FFF2-40B4-BE49-F238E27FC236}">
                <a16:creationId xmlns:a16="http://schemas.microsoft.com/office/drawing/2014/main" id="{A17D200D-1358-B14F-6D63-FAEF6CAA573C}"/>
              </a:ext>
            </a:extLst>
          </p:cNvPr>
          <p:cNvSpPr txBox="1"/>
          <p:nvPr/>
        </p:nvSpPr>
        <p:spPr>
          <a:xfrm>
            <a:off x="16804492" y="32898036"/>
            <a:ext cx="15228584" cy="1131780"/>
          </a:xfrm>
          <a:prstGeom prst="rect">
            <a:avLst/>
          </a:prstGeom>
          <a:solidFill>
            <a:srgbClr val="203F9A"/>
          </a:solidFill>
          <a:ln w="38100">
            <a:solidFill>
              <a:srgbClr val="FECA2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59" name="CaixaDeTexto 60">
            <a:extLst>
              <a:ext uri="{FF2B5EF4-FFF2-40B4-BE49-F238E27FC236}">
                <a16:creationId xmlns:a16="http://schemas.microsoft.com/office/drawing/2014/main" id="{4DBFADCD-9A89-1370-C06B-FA96D11F383F}"/>
              </a:ext>
            </a:extLst>
          </p:cNvPr>
          <p:cNvSpPr txBox="1"/>
          <p:nvPr/>
        </p:nvSpPr>
        <p:spPr>
          <a:xfrm>
            <a:off x="961002" y="23854613"/>
            <a:ext cx="14641680" cy="32581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5001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aqui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(Arial, 36).</a:t>
            </a:r>
          </a:p>
          <a:p>
            <a:pPr algn="just">
              <a:lnSpc>
                <a:spcPts val="5001"/>
              </a:lnSpc>
            </a:pP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Pode usar imagens e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esquemas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ilustrativos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ts val="5001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Pode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alterar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tamanho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das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seções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adequar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conteúdo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ts val="5001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Manter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padrões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de cores e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tamanhos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fonte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PT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CaixaDeTexto 60">
            <a:extLst>
              <a:ext uri="{FF2B5EF4-FFF2-40B4-BE49-F238E27FC236}">
                <a16:creationId xmlns:a16="http://schemas.microsoft.com/office/drawing/2014/main" id="{10DD6008-5314-BEE2-9FDC-E85CC8D46A3C}"/>
              </a:ext>
            </a:extLst>
          </p:cNvPr>
          <p:cNvSpPr txBox="1"/>
          <p:nvPr/>
        </p:nvSpPr>
        <p:spPr>
          <a:xfrm>
            <a:off x="17024469" y="9552923"/>
            <a:ext cx="14641680" cy="7123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5001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aqui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(Arial, 36).</a:t>
            </a:r>
          </a:p>
          <a:p>
            <a:pPr algn="just">
              <a:lnSpc>
                <a:spcPts val="5001"/>
              </a:lnSpc>
            </a:pP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figuras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caso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existir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ts val="5001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Figura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figura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tabelas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caso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exisitr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ts val="5001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Tabela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da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tabela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endParaRPr lang="pt-PT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1" name="Table 60">
            <a:extLst>
              <a:ext uri="{FF2B5EF4-FFF2-40B4-BE49-F238E27FC236}">
                <a16:creationId xmlns:a16="http://schemas.microsoft.com/office/drawing/2014/main" id="{3E7D5306-A265-72A3-8B0A-68ABE3F1FC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232091"/>
              </p:ext>
            </p:extLst>
          </p:nvPr>
        </p:nvGraphicFramePr>
        <p:xfrm>
          <a:off x="19444867" y="16121376"/>
          <a:ext cx="7583440" cy="2406598"/>
        </p:xfrm>
        <a:graphic>
          <a:graphicData uri="http://schemas.openxmlformats.org/drawingml/2006/table">
            <a:tbl>
              <a:tblPr firstRow="1" bandRow="1"/>
              <a:tblGrid>
                <a:gridCol w="1895860">
                  <a:extLst>
                    <a:ext uri="{9D8B030D-6E8A-4147-A177-3AD203B41FA5}">
                      <a16:colId xmlns:a16="http://schemas.microsoft.com/office/drawing/2014/main" val="1169958194"/>
                    </a:ext>
                  </a:extLst>
                </a:gridCol>
                <a:gridCol w="1895860">
                  <a:extLst>
                    <a:ext uri="{9D8B030D-6E8A-4147-A177-3AD203B41FA5}">
                      <a16:colId xmlns:a16="http://schemas.microsoft.com/office/drawing/2014/main" val="4036017765"/>
                    </a:ext>
                  </a:extLst>
                </a:gridCol>
                <a:gridCol w="1895860">
                  <a:extLst>
                    <a:ext uri="{9D8B030D-6E8A-4147-A177-3AD203B41FA5}">
                      <a16:colId xmlns:a16="http://schemas.microsoft.com/office/drawing/2014/main" val="275468075"/>
                    </a:ext>
                  </a:extLst>
                </a:gridCol>
                <a:gridCol w="1895860">
                  <a:extLst>
                    <a:ext uri="{9D8B030D-6E8A-4147-A177-3AD203B41FA5}">
                      <a16:colId xmlns:a16="http://schemas.microsoft.com/office/drawing/2014/main" val="3393839902"/>
                    </a:ext>
                  </a:extLst>
                </a:gridCol>
              </a:tblGrid>
              <a:tr h="1203299">
                <a:tc>
                  <a:txBody>
                    <a:bodyPr/>
                    <a:lstStyle/>
                    <a:p>
                      <a:endParaRPr lang="pt-BR" sz="5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5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5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59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7839895"/>
                  </a:ext>
                </a:extLst>
              </a:tr>
              <a:tr h="1203299">
                <a:tc>
                  <a:txBody>
                    <a:bodyPr/>
                    <a:lstStyle/>
                    <a:p>
                      <a:endParaRPr lang="pt-BR" sz="5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5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5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5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264581"/>
                  </a:ext>
                </a:extLst>
              </a:tr>
            </a:tbl>
          </a:graphicData>
        </a:graphic>
      </p:graphicFrame>
      <p:sp>
        <p:nvSpPr>
          <p:cNvPr id="64" name="TextBox 63">
            <a:extLst>
              <a:ext uri="{FF2B5EF4-FFF2-40B4-BE49-F238E27FC236}">
                <a16:creationId xmlns:a16="http://schemas.microsoft.com/office/drawing/2014/main" id="{A260CBE0-F483-EB88-C6D9-9C09AB735BCF}"/>
              </a:ext>
            </a:extLst>
          </p:cNvPr>
          <p:cNvSpPr txBox="1"/>
          <p:nvPr/>
        </p:nvSpPr>
        <p:spPr>
          <a:xfrm>
            <a:off x="17166813" y="24465577"/>
            <a:ext cx="14641680" cy="6783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5001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aqui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(Arial, 36).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11C95E1-04D9-575E-DFC5-17C2A979D531}"/>
              </a:ext>
            </a:extLst>
          </p:cNvPr>
          <p:cNvSpPr txBox="1"/>
          <p:nvPr/>
        </p:nvSpPr>
        <p:spPr>
          <a:xfrm>
            <a:off x="17022217" y="34947750"/>
            <a:ext cx="14478588" cy="39023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5001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Inserir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até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conforme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o Estilo.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Citar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longo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texto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citação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numérica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[1];</a:t>
            </a:r>
          </a:p>
          <a:p>
            <a:pPr algn="just">
              <a:lnSpc>
                <a:spcPts val="5001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1. Jiang, X.; Wen, S. e Xiang, G. </a:t>
            </a:r>
            <a:r>
              <a:rPr lang="en-GB" sz="3600" i="1" dirty="0">
                <a:latin typeface="Arial" panose="020B0604020202020204" pitchFamily="34" charset="0"/>
                <a:cs typeface="Arial" panose="020B0604020202020204" pitchFamily="34" charset="0"/>
              </a:rPr>
              <a:t>Journal of Hazardous Materials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, 2010, 175, 146-150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001"/>
              </a:lnSpc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CaixaDeTexto 124">
            <a:extLst>
              <a:ext uri="{FF2B5EF4-FFF2-40B4-BE49-F238E27FC236}">
                <a16:creationId xmlns:a16="http://schemas.microsoft.com/office/drawing/2014/main" id="{ABD9AAE9-7AC7-BD5A-41F1-3C8D153C8E7C}"/>
              </a:ext>
            </a:extLst>
          </p:cNvPr>
          <p:cNvSpPr txBox="1"/>
          <p:nvPr/>
        </p:nvSpPr>
        <p:spPr>
          <a:xfrm>
            <a:off x="16804492" y="7259194"/>
            <a:ext cx="15228584" cy="1131780"/>
          </a:xfrm>
          <a:prstGeom prst="rect">
            <a:avLst/>
          </a:prstGeom>
          <a:solidFill>
            <a:srgbClr val="203F9A"/>
          </a:solidFill>
          <a:ln w="38100">
            <a:solidFill>
              <a:srgbClr val="FECA2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RESULTADOS  E DISCUSSÃO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5AEB5AC3-C3F8-0737-F25E-BAFDB6B6CA62}"/>
              </a:ext>
            </a:extLst>
          </p:cNvPr>
          <p:cNvSpPr txBox="1"/>
          <p:nvPr/>
        </p:nvSpPr>
        <p:spPr>
          <a:xfrm>
            <a:off x="815993" y="5294592"/>
            <a:ext cx="16208476" cy="6792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pt-BR" sz="3500" u="sng" dirty="0">
                <a:latin typeface="Arial" panose="020B0604020202020204" pitchFamily="34" charset="0"/>
                <a:cs typeface="Arial" panose="020B0604020202020204" pitchFamily="34" charset="0"/>
              </a:rPr>
              <a:t>Autor 1*, </a:t>
            </a:r>
            <a:r>
              <a:rPr lang="pt-BR" sz="3500" dirty="0">
                <a:latin typeface="Arial" panose="020B0604020202020204" pitchFamily="34" charset="0"/>
                <a:cs typeface="Arial" panose="020B0604020202020204" pitchFamily="34" charset="0"/>
              </a:rPr>
              <a:t>Autor 2, Nome do orientador (e-mail do orientador)</a:t>
            </a:r>
            <a:endParaRPr lang="pt-PT" sz="3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8" name="Picture 2" descr="Index of /logo/">
            <a:extLst>
              <a:ext uri="{FF2B5EF4-FFF2-40B4-BE49-F238E27FC236}">
                <a16:creationId xmlns:a16="http://schemas.microsoft.com/office/drawing/2014/main" id="{86ABFEAB-9337-E388-B07B-29AE790B9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691" y="466672"/>
            <a:ext cx="3981200" cy="2339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5330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ath Color Scheme">
      <a:dk1>
        <a:srgbClr val="000000"/>
      </a:dk1>
      <a:lt1>
        <a:srgbClr val="FFFFFF"/>
      </a:lt1>
      <a:dk2>
        <a:srgbClr val="F37020"/>
      </a:dk2>
      <a:lt2>
        <a:srgbClr val="CBC7C7"/>
      </a:lt2>
      <a:accent1>
        <a:srgbClr val="FFE600"/>
      </a:accent1>
      <a:accent2>
        <a:srgbClr val="71BF44"/>
      </a:accent2>
      <a:accent3>
        <a:srgbClr val="3CB3E7"/>
      </a:accent3>
      <a:accent4>
        <a:srgbClr val="583F99"/>
      </a:accent4>
      <a:accent5>
        <a:srgbClr val="EF5BA1"/>
      </a:accent5>
      <a:accent6>
        <a:srgbClr val="EE303C"/>
      </a:accent6>
      <a:hlink>
        <a:srgbClr val="F37020"/>
      </a:hlink>
      <a:folHlink>
        <a:srgbClr val="000000"/>
      </a:folHlink>
    </a:clrScheme>
    <a:fontScheme name="Path Body Fonts">
      <a:majorFont>
        <a:latin typeface="Rubik Bold"/>
        <a:ea typeface=""/>
        <a:cs typeface=""/>
      </a:majorFont>
      <a:minorFont>
        <a:latin typeface="Rubik Regular"/>
        <a:ea typeface=""/>
        <a:cs typeface="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1F82B305-C9FE-488A-B978-8246EE78A6C5}" vid="{987911B4-0F2E-4971-8617-9D0D7F0988A6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</TotalTime>
  <Words>234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João Coutinho</dc:creator>
  <cp:lastModifiedBy>José Pedro Wojeicchowski</cp:lastModifiedBy>
  <cp:revision>32</cp:revision>
  <cp:lastPrinted>2025-10-10T23:37:24Z</cp:lastPrinted>
  <dcterms:created xsi:type="dcterms:W3CDTF">2017-03-22T12:24:40Z</dcterms:created>
  <dcterms:modified xsi:type="dcterms:W3CDTF">2025-10-10T23:47:52Z</dcterms:modified>
</cp:coreProperties>
</file>