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Tenor Sans" charset="1" panose="02000000000000000000"/>
      <p:regular r:id="rId16"/>
    </p:embeddedFont>
    <p:embeddedFont>
      <p:font typeface="TT Norms" charset="1" panose="02000503030000020003"/>
      <p:regular r:id="rId17"/>
    </p:embeddedFont>
    <p:embeddedFont>
      <p:font typeface="Atteron" charset="1" panose="02000503000000020003"/>
      <p:regular r:id="rId18"/>
    </p:embeddedFont>
    <p:embeddedFont>
      <p:font typeface="TT Norms Light" charset="1" panose="02000503020000020003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slide3.xml" Type="http://schemas.openxmlformats.org/officeDocument/2006/relationships/slid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10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6.png" Type="http://schemas.openxmlformats.org/officeDocument/2006/relationships/image"/><Relationship Id="rId7" Target="../media/image17.svg" Type="http://schemas.openxmlformats.org/officeDocument/2006/relationships/image"/><Relationship Id="rId8" Target="../media/image10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0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0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0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21.png" Type="http://schemas.openxmlformats.org/officeDocument/2006/relationships/image"/><Relationship Id="rId5" Target="../media/image14.png" Type="http://schemas.openxmlformats.org/officeDocument/2006/relationships/image"/><Relationship Id="rId6" Target="../media/image15.svg" Type="http://schemas.openxmlformats.org/officeDocument/2006/relationships/image"/><Relationship Id="rId7" Target="../media/image10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10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png" Type="http://schemas.openxmlformats.org/officeDocument/2006/relationships/image"/><Relationship Id="rId3" Target="../media/image27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656160" y="-3844096"/>
            <a:ext cx="13259309" cy="9745592"/>
          </a:xfrm>
          <a:custGeom>
            <a:avLst/>
            <a:gdLst/>
            <a:ahLst/>
            <a:cxnLst/>
            <a:rect r="r" b="b" t="t" l="l"/>
            <a:pathLst>
              <a:path h="9745592" w="13259309">
                <a:moveTo>
                  <a:pt x="0" y="0"/>
                </a:moveTo>
                <a:lnTo>
                  <a:pt x="13259309" y="0"/>
                </a:lnTo>
                <a:lnTo>
                  <a:pt x="13259309" y="9745592"/>
                </a:lnTo>
                <a:lnTo>
                  <a:pt x="0" y="97455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6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4317179" y="4302281"/>
            <a:ext cx="11289360" cy="11289360"/>
          </a:xfrm>
          <a:custGeom>
            <a:avLst/>
            <a:gdLst/>
            <a:ahLst/>
            <a:cxnLst/>
            <a:rect r="r" b="b" t="t" l="l"/>
            <a:pathLst>
              <a:path h="11289360" w="11289360">
                <a:moveTo>
                  <a:pt x="0" y="0"/>
                </a:moveTo>
                <a:lnTo>
                  <a:pt x="11289360" y="0"/>
                </a:lnTo>
                <a:lnTo>
                  <a:pt x="11289360" y="11289359"/>
                </a:lnTo>
                <a:lnTo>
                  <a:pt x="0" y="1128935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49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1485818">
            <a:off x="11174048" y="-3443960"/>
            <a:ext cx="12170505" cy="8945321"/>
          </a:xfrm>
          <a:custGeom>
            <a:avLst/>
            <a:gdLst/>
            <a:ahLst/>
            <a:cxnLst/>
            <a:rect r="r" b="b" t="t" l="l"/>
            <a:pathLst>
              <a:path h="8945321" w="12170505">
                <a:moveTo>
                  <a:pt x="12170504" y="0"/>
                </a:moveTo>
                <a:lnTo>
                  <a:pt x="0" y="0"/>
                </a:lnTo>
                <a:lnTo>
                  <a:pt x="0" y="8945320"/>
                </a:lnTo>
                <a:lnTo>
                  <a:pt x="12170504" y="8945320"/>
                </a:lnTo>
                <a:lnTo>
                  <a:pt x="12170504" y="0"/>
                </a:lnTo>
                <a:close/>
              </a:path>
            </a:pathLst>
          </a:custGeom>
          <a:blipFill>
            <a:blip r:embed="rId6">
              <a:alphaModFix amt="56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1534304">
            <a:off x="8478541" y="4642320"/>
            <a:ext cx="11289360" cy="11289360"/>
          </a:xfrm>
          <a:custGeom>
            <a:avLst/>
            <a:gdLst/>
            <a:ahLst/>
            <a:cxnLst/>
            <a:rect r="r" b="b" t="t" l="l"/>
            <a:pathLst>
              <a:path h="11289360" w="11289360">
                <a:moveTo>
                  <a:pt x="11289360" y="0"/>
                </a:moveTo>
                <a:lnTo>
                  <a:pt x="0" y="0"/>
                </a:lnTo>
                <a:lnTo>
                  <a:pt x="0" y="11289360"/>
                </a:lnTo>
                <a:lnTo>
                  <a:pt x="11289360" y="11289360"/>
                </a:lnTo>
                <a:lnTo>
                  <a:pt x="11289360" y="0"/>
                </a:lnTo>
                <a:close/>
              </a:path>
            </a:pathLst>
          </a:custGeom>
          <a:blipFill>
            <a:blip r:embed="rId8">
              <a:alphaModFix amt="50000"/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-675297" y="3162399"/>
            <a:ext cx="8414169" cy="7734611"/>
          </a:xfrm>
          <a:custGeom>
            <a:avLst/>
            <a:gdLst/>
            <a:ahLst/>
            <a:cxnLst/>
            <a:rect r="r" b="b" t="t" l="l"/>
            <a:pathLst>
              <a:path h="7734611" w="8414169">
                <a:moveTo>
                  <a:pt x="0" y="0"/>
                </a:moveTo>
                <a:lnTo>
                  <a:pt x="8414169" y="0"/>
                </a:lnTo>
                <a:lnTo>
                  <a:pt x="8414169" y="7734611"/>
                </a:lnTo>
                <a:lnTo>
                  <a:pt x="0" y="773461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3665026" y="7600936"/>
            <a:ext cx="4544175" cy="2647964"/>
          </a:xfrm>
          <a:custGeom>
            <a:avLst/>
            <a:gdLst/>
            <a:ahLst/>
            <a:cxnLst/>
            <a:rect r="r" b="b" t="t" l="l"/>
            <a:pathLst>
              <a:path h="2647964" w="4544175">
                <a:moveTo>
                  <a:pt x="0" y="0"/>
                </a:moveTo>
                <a:lnTo>
                  <a:pt x="4544175" y="0"/>
                </a:lnTo>
                <a:lnTo>
                  <a:pt x="4544175" y="2647964"/>
                </a:lnTo>
                <a:lnTo>
                  <a:pt x="0" y="264796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69128" t="0" r="-10082" b="-10704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-675297" y="0"/>
            <a:ext cx="9819297" cy="2332837"/>
          </a:xfrm>
          <a:custGeom>
            <a:avLst/>
            <a:gdLst/>
            <a:ahLst/>
            <a:cxnLst/>
            <a:rect r="r" b="b" t="t" l="l"/>
            <a:pathLst>
              <a:path h="2332837" w="9819297">
                <a:moveTo>
                  <a:pt x="0" y="0"/>
                </a:moveTo>
                <a:lnTo>
                  <a:pt x="9819297" y="0"/>
                </a:lnTo>
                <a:lnTo>
                  <a:pt x="9819297" y="2332837"/>
                </a:lnTo>
                <a:lnTo>
                  <a:pt x="0" y="233283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-47908" r="0" b="-23965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6308846" y="2939742"/>
            <a:ext cx="11236654" cy="1988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520"/>
              </a:lnSpc>
            </a:pPr>
            <a:r>
              <a:rPr lang="en-US" sz="8000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Título do </a:t>
            </a:r>
          </a:p>
          <a:p>
            <a:pPr algn="ctr">
              <a:lnSpc>
                <a:spcPts val="7520"/>
              </a:lnSpc>
            </a:pPr>
            <a:r>
              <a:rPr lang="en-US" sz="8000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seu resumo expandido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022646" y="5378606"/>
            <a:ext cx="11809053" cy="169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50"/>
              </a:lnSpc>
            </a:pPr>
            <a:r>
              <a:rPr lang="en-US" sz="3500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Escreva aqui a(s) autoria(s) do trabalho (universidade)</a:t>
            </a:r>
          </a:p>
          <a:p>
            <a:pPr algn="ctr">
              <a:lnSpc>
                <a:spcPts val="4550"/>
              </a:lnSpc>
            </a:pPr>
            <a:r>
              <a:rPr lang="en-US" sz="3500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e e-mail para contato. Ex: João da Silva Gomez (PUCRS)</a:t>
            </a:r>
          </a:p>
          <a:p>
            <a:pPr algn="ctr">
              <a:lnSpc>
                <a:spcPts val="4550"/>
              </a:lnSpc>
            </a:pPr>
            <a:r>
              <a:rPr lang="en-US" sz="3500">
                <a:solidFill>
                  <a:srgbClr val="000000"/>
                </a:solidFill>
                <a:latin typeface="TT Norms"/>
                <a:ea typeface="TT Norms"/>
                <a:cs typeface="TT Norms"/>
                <a:sym typeface="TT Norms"/>
              </a:rPr>
              <a:t>joaodasilvagomez@gmail.com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656249" y="866811"/>
            <a:ext cx="7573609" cy="12376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87"/>
              </a:lnSpc>
            </a:pPr>
            <a:r>
              <a:rPr lang="en-US" sz="7276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TÓPICOS: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10656249" y="4390981"/>
            <a:ext cx="7573609" cy="689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75"/>
              </a:lnSpc>
              <a:spcBef>
                <a:spcPct val="0"/>
              </a:spcBef>
            </a:pPr>
            <a:r>
              <a:rPr lang="en-US" sz="4365" u="none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Tópico 2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656249" y="2618830"/>
            <a:ext cx="7573609" cy="689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75"/>
              </a:lnSpc>
              <a:spcBef>
                <a:spcPct val="0"/>
              </a:spcBef>
            </a:pPr>
            <a:r>
              <a:rPr lang="en-US" sz="4365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  <a:hlinkClick r:id="rId2" action="ppaction://hlinksldjump"/>
              </a:rPr>
              <a:t>Tópico 1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656249" y="6163133"/>
            <a:ext cx="7573609" cy="689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75"/>
              </a:lnSpc>
              <a:spcBef>
                <a:spcPct val="0"/>
              </a:spcBef>
            </a:pPr>
            <a:r>
              <a:rPr lang="en-US" sz="4365" u="none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Tópico 3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0656249" y="7935285"/>
            <a:ext cx="7573609" cy="689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75"/>
              </a:lnSpc>
              <a:spcBef>
                <a:spcPct val="0"/>
              </a:spcBef>
            </a:pPr>
            <a:r>
              <a:rPr lang="en-US" sz="4365" u="none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Tópico 4</a:t>
            </a:r>
          </a:p>
        </p:txBody>
      </p:sp>
      <p:sp>
        <p:nvSpPr>
          <p:cNvPr name="AutoShape 7" id="7"/>
          <p:cNvSpPr/>
          <p:nvPr/>
        </p:nvSpPr>
        <p:spPr>
          <a:xfrm>
            <a:off x="10656249" y="3868730"/>
            <a:ext cx="7115122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10656249" y="5640881"/>
            <a:ext cx="7115122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10656249" y="7413033"/>
            <a:ext cx="7115122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0" id="10"/>
          <p:cNvSpPr/>
          <p:nvPr/>
        </p:nvSpPr>
        <p:spPr>
          <a:xfrm flipH="true" flipV="false" rot="0">
            <a:off x="-521772" y="160513"/>
            <a:ext cx="12170505" cy="8945321"/>
          </a:xfrm>
          <a:custGeom>
            <a:avLst/>
            <a:gdLst/>
            <a:ahLst/>
            <a:cxnLst/>
            <a:rect r="r" b="b" t="t" l="l"/>
            <a:pathLst>
              <a:path h="8945321" w="12170505">
                <a:moveTo>
                  <a:pt x="12170504" y="0"/>
                </a:moveTo>
                <a:lnTo>
                  <a:pt x="0" y="0"/>
                </a:lnTo>
                <a:lnTo>
                  <a:pt x="0" y="8945321"/>
                </a:lnTo>
                <a:lnTo>
                  <a:pt x="12170504" y="8945321"/>
                </a:lnTo>
                <a:lnTo>
                  <a:pt x="12170504" y="0"/>
                </a:lnTo>
                <a:close/>
              </a:path>
            </a:pathLst>
          </a:custGeom>
          <a:blipFill>
            <a:blip r:embed="rId3">
              <a:alphaModFix amt="62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2108185" y="3790950"/>
            <a:ext cx="6910589" cy="1419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039"/>
              </a:lnSpc>
            </a:pPr>
            <a:r>
              <a:rPr lang="en-US" sz="9199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Sumário</a:t>
            </a:r>
          </a:p>
        </p:txBody>
      </p:sp>
      <p:sp>
        <p:nvSpPr>
          <p:cNvPr name="AutoShape 12" id="12"/>
          <p:cNvSpPr/>
          <p:nvPr/>
        </p:nvSpPr>
        <p:spPr>
          <a:xfrm>
            <a:off x="10656249" y="9110596"/>
            <a:ext cx="7115122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0" y="8624888"/>
            <a:ext cx="2852354" cy="1662112"/>
          </a:xfrm>
          <a:custGeom>
            <a:avLst/>
            <a:gdLst/>
            <a:ahLst/>
            <a:cxnLst/>
            <a:rect r="r" b="b" t="t" l="l"/>
            <a:pathLst>
              <a:path h="1662112" w="2852354">
                <a:moveTo>
                  <a:pt x="0" y="0"/>
                </a:moveTo>
                <a:lnTo>
                  <a:pt x="2852354" y="0"/>
                </a:lnTo>
                <a:lnTo>
                  <a:pt x="2852354" y="1662112"/>
                </a:lnTo>
                <a:lnTo>
                  <a:pt x="0" y="16621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9128" t="0" r="-10082" b="-10704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6547440" y="184985"/>
            <a:ext cx="9917030" cy="9917030"/>
          </a:xfrm>
          <a:custGeom>
            <a:avLst/>
            <a:gdLst/>
            <a:ahLst/>
            <a:cxnLst/>
            <a:rect r="r" b="b" t="t" l="l"/>
            <a:pathLst>
              <a:path h="9917030" w="9917030">
                <a:moveTo>
                  <a:pt x="0" y="0"/>
                </a:moveTo>
                <a:lnTo>
                  <a:pt x="9917030" y="0"/>
                </a:lnTo>
                <a:lnTo>
                  <a:pt x="9917030" y="9917030"/>
                </a:lnTo>
                <a:lnTo>
                  <a:pt x="0" y="99170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497316" y="184985"/>
            <a:ext cx="9917030" cy="9917030"/>
          </a:xfrm>
          <a:custGeom>
            <a:avLst/>
            <a:gdLst/>
            <a:ahLst/>
            <a:cxnLst/>
            <a:rect r="r" b="b" t="t" l="l"/>
            <a:pathLst>
              <a:path h="9917030" w="9917030">
                <a:moveTo>
                  <a:pt x="0" y="0"/>
                </a:moveTo>
                <a:lnTo>
                  <a:pt x="9917029" y="0"/>
                </a:lnTo>
                <a:lnTo>
                  <a:pt x="9917029" y="9917030"/>
                </a:lnTo>
                <a:lnTo>
                  <a:pt x="0" y="99170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986275" y="763497"/>
            <a:ext cx="8300725" cy="135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59"/>
              </a:lnSpc>
            </a:pPr>
            <a:r>
              <a:rPr lang="en-US" sz="8799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 Cabeçalho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02022" y="2386229"/>
            <a:ext cx="9269232" cy="6058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38"/>
              </a:lnSpc>
            </a:pPr>
            <a:r>
              <a:rPr lang="en-US" sz="3721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Faça um breve resumo sobre o que </a:t>
            </a:r>
          </a:p>
          <a:p>
            <a:pPr algn="ctr">
              <a:lnSpc>
                <a:spcPts val="4838"/>
              </a:lnSpc>
            </a:pPr>
            <a:r>
              <a:rPr lang="en-US" sz="3721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você quer discutir.</a:t>
            </a: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4497316" y="184985"/>
            <a:ext cx="9917030" cy="9917030"/>
          </a:xfrm>
          <a:custGeom>
            <a:avLst/>
            <a:gdLst/>
            <a:ahLst/>
            <a:cxnLst/>
            <a:rect r="r" b="b" t="t" l="l"/>
            <a:pathLst>
              <a:path h="9917030" w="9917030">
                <a:moveTo>
                  <a:pt x="0" y="0"/>
                </a:moveTo>
                <a:lnTo>
                  <a:pt x="9917029" y="0"/>
                </a:lnTo>
                <a:lnTo>
                  <a:pt x="9917029" y="9917030"/>
                </a:lnTo>
                <a:lnTo>
                  <a:pt x="0" y="991703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0" y="8624888"/>
            <a:ext cx="2852354" cy="1662112"/>
          </a:xfrm>
          <a:custGeom>
            <a:avLst/>
            <a:gdLst/>
            <a:ahLst/>
            <a:cxnLst/>
            <a:rect r="r" b="b" t="t" l="l"/>
            <a:pathLst>
              <a:path h="1662112" w="2852354">
                <a:moveTo>
                  <a:pt x="0" y="0"/>
                </a:moveTo>
                <a:lnTo>
                  <a:pt x="2852354" y="0"/>
                </a:lnTo>
                <a:lnTo>
                  <a:pt x="2852354" y="1662112"/>
                </a:lnTo>
                <a:lnTo>
                  <a:pt x="0" y="16621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69128" t="0" r="-10082" b="-10704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8398464" y="261507"/>
            <a:ext cx="9674497" cy="9763932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1016335" y="1063380"/>
            <a:ext cx="7679645" cy="1247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69"/>
              </a:lnSpc>
            </a:pPr>
            <a:r>
              <a:rPr lang="en-US" sz="8141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 Cabeçalho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568315" y="2556720"/>
            <a:ext cx="8575685" cy="5606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6"/>
              </a:lnSpc>
            </a:pPr>
            <a:r>
              <a:rPr lang="en-US" sz="3443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Faça um breve resumo sobre o que </a:t>
            </a:r>
          </a:p>
          <a:p>
            <a:pPr algn="ctr">
              <a:lnSpc>
                <a:spcPts val="4476"/>
              </a:lnSpc>
            </a:pPr>
            <a:r>
              <a:rPr lang="en-US" sz="3443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você quer discutir.</a:t>
            </a:r>
          </a:p>
          <a:p>
            <a:pPr algn="ctr">
              <a:lnSpc>
                <a:spcPts val="4476"/>
              </a:lnSpc>
            </a:pPr>
          </a:p>
          <a:p>
            <a:pPr algn="ctr">
              <a:lnSpc>
                <a:spcPts val="4476"/>
              </a:lnSpc>
            </a:pPr>
          </a:p>
          <a:p>
            <a:pPr algn="ctr">
              <a:lnSpc>
                <a:spcPts val="4476"/>
              </a:lnSpc>
            </a:pPr>
          </a:p>
          <a:p>
            <a:pPr algn="ctr">
              <a:lnSpc>
                <a:spcPts val="4476"/>
              </a:lnSpc>
            </a:pPr>
          </a:p>
          <a:p>
            <a:pPr algn="ctr">
              <a:lnSpc>
                <a:spcPts val="4476"/>
              </a:lnSpc>
            </a:pPr>
          </a:p>
          <a:p>
            <a:pPr algn="ctr">
              <a:lnSpc>
                <a:spcPts val="4476"/>
              </a:lnSpc>
            </a:pPr>
          </a:p>
          <a:p>
            <a:pPr algn="ctr">
              <a:lnSpc>
                <a:spcPts val="4476"/>
              </a:lnSpc>
            </a:pPr>
          </a:p>
          <a:p>
            <a:pPr algn="ctr">
              <a:lnSpc>
                <a:spcPts val="4476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0" y="8624888"/>
            <a:ext cx="2852354" cy="1662112"/>
          </a:xfrm>
          <a:custGeom>
            <a:avLst/>
            <a:gdLst/>
            <a:ahLst/>
            <a:cxnLst/>
            <a:rect r="r" b="b" t="t" l="l"/>
            <a:pathLst>
              <a:path h="1662112" w="2852354">
                <a:moveTo>
                  <a:pt x="0" y="0"/>
                </a:moveTo>
                <a:lnTo>
                  <a:pt x="2852354" y="0"/>
                </a:lnTo>
                <a:lnTo>
                  <a:pt x="2852354" y="1662112"/>
                </a:lnTo>
                <a:lnTo>
                  <a:pt x="0" y="16621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9128" t="0" r="-10082" b="-10704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1426177" y="4048192"/>
          <a:ext cx="15833123" cy="4565209"/>
        </p:xfrm>
        <a:graphic>
          <a:graphicData uri="http://schemas.openxmlformats.org/drawingml/2006/table">
            <a:tbl>
              <a:tblPr/>
              <a:tblGrid>
                <a:gridCol w="3659993"/>
                <a:gridCol w="4057710"/>
                <a:gridCol w="4057710"/>
                <a:gridCol w="4057710"/>
              </a:tblGrid>
              <a:tr h="91304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000000"/>
                          </a:solidFill>
                          <a:latin typeface="TT Norms Light"/>
                          <a:ea typeface="TT Norms Light"/>
                          <a:cs typeface="TT Norms Light"/>
                          <a:sym typeface="TT Norms Light"/>
                        </a:rPr>
                        <a:t>Write a column name</a:t>
                      </a:r>
                      <a:endParaRPr lang="en-US" sz="1100"/>
                    </a:p>
                  </a:txBody>
                  <a:tcPr marL="171450" marR="171450" marT="171450" marB="17145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6168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000000"/>
                          </a:solidFill>
                          <a:latin typeface="TT Norms Light"/>
                          <a:ea typeface="TT Norms Light"/>
                          <a:cs typeface="TT Norms Light"/>
                          <a:sym typeface="TT Norms Light"/>
                        </a:rPr>
                        <a:t>Write a column name</a:t>
                      </a:r>
                      <a:endParaRPr lang="en-US" sz="1100"/>
                    </a:p>
                  </a:txBody>
                  <a:tcPr marL="171450" marR="171450" marT="171450" marB="17145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6168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000000"/>
                          </a:solidFill>
                          <a:latin typeface="TT Norms Light"/>
                          <a:ea typeface="TT Norms Light"/>
                          <a:cs typeface="TT Norms Light"/>
                          <a:sym typeface="TT Norms Light"/>
                        </a:rPr>
                        <a:t>Write a column name</a:t>
                      </a:r>
                      <a:endParaRPr lang="en-US" sz="1100"/>
                    </a:p>
                  </a:txBody>
                  <a:tcPr marL="171450" marR="171450" marT="171450" marB="17145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6168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219"/>
                        </a:lnSpc>
                        <a:defRPr/>
                      </a:pPr>
                      <a:r>
                        <a:rPr lang="en-US" sz="2299">
                          <a:solidFill>
                            <a:srgbClr val="000000"/>
                          </a:solidFill>
                          <a:latin typeface="TT Norms Light"/>
                          <a:ea typeface="TT Norms Light"/>
                          <a:cs typeface="TT Norms Light"/>
                          <a:sym typeface="TT Norms Light"/>
                        </a:rPr>
                        <a:t>Write a column name</a:t>
                      </a:r>
                      <a:endParaRPr lang="en-US" sz="1100"/>
                    </a:p>
                  </a:txBody>
                  <a:tcPr marL="171450" marR="171450" marT="171450" marB="17145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6168"/>
                    </a:solidFill>
                  </a:tcPr>
                </a:tc>
              </a:tr>
              <a:tr h="91304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</a:tr>
              <a:tr h="91304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</a:tr>
              <a:tr h="91304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</a:tr>
              <a:tr h="913042"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>
                        <a:lnSpc>
                          <a:spcPts val="3499"/>
                        </a:lnSpc>
                        <a:defRPr/>
                      </a:pPr>
                      <a:endParaRPr lang="en-US" sz="1100"/>
                    </a:p>
                  </a:txBody>
                  <a:tcPr marL="171450" marR="171450" marT="171450" marB="171450" anchor="ctr">
                    <a:lnL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952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CCD4"/>
                    </a:solidFill>
                  </a:tcPr>
                </a:tc>
              </a:tr>
            </a:tbl>
          </a:graphicData>
        </a:graphic>
      </p:graphicFrame>
      <p:sp>
        <p:nvSpPr>
          <p:cNvPr name="TextBox 3" id="3"/>
          <p:cNvSpPr txBox="true"/>
          <p:nvPr/>
        </p:nvSpPr>
        <p:spPr>
          <a:xfrm rot="0">
            <a:off x="4993637" y="1009650"/>
            <a:ext cx="8300725" cy="135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59"/>
              </a:lnSpc>
            </a:pPr>
            <a:r>
              <a:rPr lang="en-US" sz="8799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 Cabeçalho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1028700" y="2323715"/>
            <a:ext cx="16230600" cy="11966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38"/>
              </a:lnSpc>
            </a:pPr>
            <a:r>
              <a:rPr lang="en-US" sz="3721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Faça um breve resumo sobre o que  você quer discutir</a:t>
            </a:r>
          </a:p>
          <a:p>
            <a:pPr algn="ctr">
              <a:lnSpc>
                <a:spcPts val="4838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0" y="8624888"/>
            <a:ext cx="2852354" cy="1662112"/>
          </a:xfrm>
          <a:custGeom>
            <a:avLst/>
            <a:gdLst/>
            <a:ahLst/>
            <a:cxnLst/>
            <a:rect r="r" b="b" t="t" l="l"/>
            <a:pathLst>
              <a:path h="1662112" w="2852354">
                <a:moveTo>
                  <a:pt x="0" y="0"/>
                </a:moveTo>
                <a:lnTo>
                  <a:pt x="2852354" y="0"/>
                </a:lnTo>
                <a:lnTo>
                  <a:pt x="2852354" y="1662112"/>
                </a:lnTo>
                <a:lnTo>
                  <a:pt x="0" y="16621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128" t="0" r="-10082" b="-10704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580639" y="-7349423"/>
            <a:ext cx="16756246" cy="16756246"/>
          </a:xfrm>
          <a:custGeom>
            <a:avLst/>
            <a:gdLst/>
            <a:ahLst/>
            <a:cxnLst/>
            <a:rect r="r" b="b" t="t" l="l"/>
            <a:pathLst>
              <a:path h="16756246" w="16756246">
                <a:moveTo>
                  <a:pt x="0" y="0"/>
                </a:moveTo>
                <a:lnTo>
                  <a:pt x="16756245" y="0"/>
                </a:lnTo>
                <a:lnTo>
                  <a:pt x="16756245" y="16756246"/>
                </a:lnTo>
                <a:lnTo>
                  <a:pt x="0" y="1675624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485920" y="6625385"/>
            <a:ext cx="8059243" cy="8059243"/>
          </a:xfrm>
          <a:custGeom>
            <a:avLst/>
            <a:gdLst/>
            <a:ahLst/>
            <a:cxnLst/>
            <a:rect r="r" b="b" t="t" l="l"/>
            <a:pathLst>
              <a:path h="8059243" w="8059243">
                <a:moveTo>
                  <a:pt x="0" y="0"/>
                </a:moveTo>
                <a:lnTo>
                  <a:pt x="8059243" y="0"/>
                </a:lnTo>
                <a:lnTo>
                  <a:pt x="8059243" y="8059243"/>
                </a:lnTo>
                <a:lnTo>
                  <a:pt x="0" y="80592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485920" y="6625385"/>
            <a:ext cx="8059243" cy="8059243"/>
          </a:xfrm>
          <a:custGeom>
            <a:avLst/>
            <a:gdLst/>
            <a:ahLst/>
            <a:cxnLst/>
            <a:rect r="r" b="b" t="t" l="l"/>
            <a:pathLst>
              <a:path h="8059243" w="8059243">
                <a:moveTo>
                  <a:pt x="0" y="0"/>
                </a:moveTo>
                <a:lnTo>
                  <a:pt x="8059243" y="0"/>
                </a:lnTo>
                <a:lnTo>
                  <a:pt x="8059243" y="8059243"/>
                </a:lnTo>
                <a:lnTo>
                  <a:pt x="0" y="80592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986275" y="763497"/>
            <a:ext cx="8300725" cy="135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59"/>
              </a:lnSpc>
            </a:pPr>
            <a:r>
              <a:rPr lang="en-US" sz="8799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 Cabeçalho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02022" y="2386229"/>
            <a:ext cx="9269232" cy="6058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38"/>
              </a:lnSpc>
            </a:pPr>
            <a:r>
              <a:rPr lang="en-US" sz="3721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Faça um breve resumo sobre o que </a:t>
            </a:r>
          </a:p>
          <a:p>
            <a:pPr algn="ctr">
              <a:lnSpc>
                <a:spcPts val="4838"/>
              </a:lnSpc>
            </a:pPr>
            <a:r>
              <a:rPr lang="en-US" sz="3721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você quer discutir.</a:t>
            </a: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0" y="8624888"/>
            <a:ext cx="2852354" cy="1662112"/>
          </a:xfrm>
          <a:custGeom>
            <a:avLst/>
            <a:gdLst/>
            <a:ahLst/>
            <a:cxnLst/>
            <a:rect r="r" b="b" t="t" l="l"/>
            <a:pathLst>
              <a:path h="1662112" w="2852354">
                <a:moveTo>
                  <a:pt x="0" y="0"/>
                </a:moveTo>
                <a:lnTo>
                  <a:pt x="2852354" y="0"/>
                </a:lnTo>
                <a:lnTo>
                  <a:pt x="2852354" y="1662112"/>
                </a:lnTo>
                <a:lnTo>
                  <a:pt x="0" y="16621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9128" t="0" r="-10082" b="-10704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5400000">
            <a:off x="80010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10287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0287000" y="0"/>
                </a:lnTo>
                <a:lnTo>
                  <a:pt x="10287000" y="10287000"/>
                </a:lnTo>
                <a:close/>
              </a:path>
            </a:pathLst>
          </a:custGeom>
          <a:blipFill>
            <a:blip r:embed="rId2">
              <a:alphaModFix amt="4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3" id="3"/>
          <p:cNvSpPr/>
          <p:nvPr/>
        </p:nvSpPr>
        <p:spPr>
          <a:xfrm rot="0">
            <a:off x="1028699" y="9248775"/>
            <a:ext cx="17433167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 rot="-5400000">
            <a:off x="938282" y="9163120"/>
            <a:ext cx="180834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 rot="-5400000">
            <a:off x="4368678" y="8415773"/>
            <a:ext cx="1675529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 rot="-5399999">
            <a:off x="7845796" y="7719911"/>
            <a:ext cx="3067252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 rot="-5400000">
            <a:off x="11314421" y="7015556"/>
            <a:ext cx="4475963" cy="0"/>
          </a:xfrm>
          <a:prstGeom prst="line">
            <a:avLst/>
          </a:prstGeom>
          <a:ln cap="rnd" w="95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8" id="8"/>
          <p:cNvGrpSpPr/>
          <p:nvPr/>
        </p:nvGrpSpPr>
        <p:grpSpPr>
          <a:xfrm rot="0">
            <a:off x="1028700" y="7475798"/>
            <a:ext cx="3711660" cy="1425118"/>
            <a:chOff x="0" y="0"/>
            <a:chExt cx="4948880" cy="1900158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781923"/>
              <a:ext cx="4948880" cy="11182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en-US" sz="2300">
                  <a:solidFill>
                    <a:srgbClr val="000000"/>
                  </a:solidFill>
                  <a:latin typeface="TT Norms Light"/>
                  <a:ea typeface="TT Norms Light"/>
                  <a:cs typeface="TT Norms Light"/>
                  <a:sym typeface="TT Norms Light"/>
                </a:rPr>
                <a:t>Faça um breve resumo sobre o que você quer discutir.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-698599"/>
              <a:ext cx="4948880" cy="13081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en-US" sz="3000">
                  <a:solidFill>
                    <a:srgbClr val="000000"/>
                  </a:solidFill>
                  <a:latin typeface="Atteron"/>
                  <a:ea typeface="Atteron"/>
                  <a:cs typeface="Atteron"/>
                  <a:sym typeface="Atteron"/>
                </a:rPr>
                <a:t>Insira um tópico principal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5201680" y="6050680"/>
            <a:ext cx="3711660" cy="1425118"/>
            <a:chOff x="0" y="0"/>
            <a:chExt cx="4948880" cy="1900158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781923"/>
              <a:ext cx="4948880" cy="11182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en-US" sz="2300">
                  <a:solidFill>
                    <a:srgbClr val="000000"/>
                  </a:solidFill>
                  <a:latin typeface="TT Norms Light"/>
                  <a:ea typeface="TT Norms Light"/>
                  <a:cs typeface="TT Norms Light"/>
                  <a:sym typeface="TT Norms Light"/>
                </a:rPr>
                <a:t>Faça um breve resumo sobre o que você quer discutir.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-698599"/>
              <a:ext cx="4948880" cy="13081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en-US" sz="3000">
                  <a:solidFill>
                    <a:srgbClr val="000000"/>
                  </a:solidFill>
                  <a:latin typeface="Atteron"/>
                  <a:ea typeface="Atteron"/>
                  <a:cs typeface="Atteron"/>
                  <a:sym typeface="Atteron"/>
                </a:rPr>
                <a:t>Insira um tópico principal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9374660" y="4625561"/>
            <a:ext cx="3711660" cy="1425118"/>
            <a:chOff x="0" y="0"/>
            <a:chExt cx="4948880" cy="1900158"/>
          </a:xfrm>
        </p:grpSpPr>
        <p:sp>
          <p:nvSpPr>
            <p:cNvPr name="TextBox 15" id="15"/>
            <p:cNvSpPr txBox="true"/>
            <p:nvPr/>
          </p:nvSpPr>
          <p:spPr>
            <a:xfrm rot="0">
              <a:off x="0" y="781923"/>
              <a:ext cx="4948880" cy="11182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en-US" sz="2300">
                  <a:solidFill>
                    <a:srgbClr val="000000"/>
                  </a:solidFill>
                  <a:latin typeface="TT Norms Light"/>
                  <a:ea typeface="TT Norms Light"/>
                  <a:cs typeface="TT Norms Light"/>
                  <a:sym typeface="TT Norms Light"/>
                </a:rPr>
                <a:t>Faça um breve resumo sobre o que você quer discutir.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0" y="-698599"/>
              <a:ext cx="4948880" cy="13081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en-US" sz="3000">
                  <a:solidFill>
                    <a:srgbClr val="000000"/>
                  </a:solidFill>
                  <a:latin typeface="Atteron"/>
                  <a:ea typeface="Atteron"/>
                  <a:cs typeface="Atteron"/>
                  <a:sym typeface="Atteron"/>
                </a:rPr>
                <a:t>Insira um tópico principal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3547640" y="3200443"/>
            <a:ext cx="3711660" cy="1425118"/>
            <a:chOff x="0" y="0"/>
            <a:chExt cx="4948880" cy="1900158"/>
          </a:xfrm>
        </p:grpSpPr>
        <p:sp>
          <p:nvSpPr>
            <p:cNvPr name="TextBox 18" id="18"/>
            <p:cNvSpPr txBox="true"/>
            <p:nvPr/>
          </p:nvSpPr>
          <p:spPr>
            <a:xfrm rot="0">
              <a:off x="0" y="781923"/>
              <a:ext cx="4948880" cy="111823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en-US" sz="2300">
                  <a:solidFill>
                    <a:srgbClr val="000000"/>
                  </a:solidFill>
                  <a:latin typeface="TT Norms Light"/>
                  <a:ea typeface="TT Norms Light"/>
                  <a:cs typeface="TT Norms Light"/>
                  <a:sym typeface="TT Norms Light"/>
                </a:rPr>
                <a:t>Faça um breve resumo sobre o que você quer discutir.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0" y="-698599"/>
              <a:ext cx="4948880" cy="13081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en-US" sz="3000">
                  <a:solidFill>
                    <a:srgbClr val="000000"/>
                  </a:solidFill>
                  <a:latin typeface="Atteron"/>
                  <a:ea typeface="Atteron"/>
                  <a:cs typeface="Atteron"/>
                  <a:sym typeface="Atteron"/>
                </a:rPr>
                <a:t>Insira um tópico principal</a:t>
              </a: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3850637" y="1009650"/>
            <a:ext cx="8300725" cy="135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59"/>
              </a:lnSpc>
            </a:pPr>
            <a:r>
              <a:rPr lang="en-US" sz="8799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 Cabeçalho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0" y="8624888"/>
            <a:ext cx="2852354" cy="1662112"/>
          </a:xfrm>
          <a:custGeom>
            <a:avLst/>
            <a:gdLst/>
            <a:ahLst/>
            <a:cxnLst/>
            <a:rect r="r" b="b" t="t" l="l"/>
            <a:pathLst>
              <a:path h="1662112" w="2852354">
                <a:moveTo>
                  <a:pt x="0" y="0"/>
                </a:moveTo>
                <a:lnTo>
                  <a:pt x="2852354" y="0"/>
                </a:lnTo>
                <a:lnTo>
                  <a:pt x="2852354" y="1662112"/>
                </a:lnTo>
                <a:lnTo>
                  <a:pt x="0" y="16621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69128" t="0" r="-10082" b="-10704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true" rot="5400000">
            <a:off x="80010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10287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0287000" y="0"/>
                </a:lnTo>
                <a:lnTo>
                  <a:pt x="10287000" y="10287000"/>
                </a:lnTo>
                <a:close/>
              </a:path>
            </a:pathLst>
          </a:custGeom>
          <a:blipFill>
            <a:blip r:embed="rId2">
              <a:alphaModFix amt="41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236848" y="2318806"/>
            <a:ext cx="8080924" cy="7733879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flipH="false" flipV="false" rot="0">
            <a:off x="11314526" y="4455237"/>
            <a:ext cx="8257175" cy="8257175"/>
          </a:xfrm>
          <a:custGeom>
            <a:avLst/>
            <a:gdLst/>
            <a:ahLst/>
            <a:cxnLst/>
            <a:rect r="r" b="b" t="t" l="l"/>
            <a:pathLst>
              <a:path h="8257175" w="8257175">
                <a:moveTo>
                  <a:pt x="0" y="0"/>
                </a:moveTo>
                <a:lnTo>
                  <a:pt x="8257175" y="0"/>
                </a:lnTo>
                <a:lnTo>
                  <a:pt x="8257175" y="8257175"/>
                </a:lnTo>
                <a:lnTo>
                  <a:pt x="0" y="82571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994137" y="1009650"/>
            <a:ext cx="8300725" cy="135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59"/>
              </a:lnSpc>
            </a:pPr>
            <a:r>
              <a:rPr lang="en-US" sz="8799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 Cabeçalho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509884" y="2632382"/>
            <a:ext cx="9269232" cy="6058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38"/>
              </a:lnSpc>
            </a:pPr>
            <a:r>
              <a:rPr lang="en-US" sz="3721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Faça um breve resumo sobre o que </a:t>
            </a:r>
          </a:p>
          <a:p>
            <a:pPr algn="ctr">
              <a:lnSpc>
                <a:spcPts val="4838"/>
              </a:lnSpc>
            </a:pPr>
            <a:r>
              <a:rPr lang="en-US" sz="3721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você quer discutir.</a:t>
            </a: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0" y="8624888"/>
            <a:ext cx="2852354" cy="1662112"/>
          </a:xfrm>
          <a:custGeom>
            <a:avLst/>
            <a:gdLst/>
            <a:ahLst/>
            <a:cxnLst/>
            <a:rect r="r" b="b" t="t" l="l"/>
            <a:pathLst>
              <a:path h="1662112" w="2852354">
                <a:moveTo>
                  <a:pt x="0" y="0"/>
                </a:moveTo>
                <a:lnTo>
                  <a:pt x="2852354" y="0"/>
                </a:lnTo>
                <a:lnTo>
                  <a:pt x="2852354" y="1662112"/>
                </a:lnTo>
                <a:lnTo>
                  <a:pt x="0" y="166211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9128" t="0" r="-10082" b="-10704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8793487" y="-5413573"/>
            <a:ext cx="14118282" cy="14118282"/>
          </a:xfrm>
          <a:custGeom>
            <a:avLst/>
            <a:gdLst/>
            <a:ahLst/>
            <a:cxnLst/>
            <a:rect r="r" b="b" t="t" l="l"/>
            <a:pathLst>
              <a:path h="14118282" w="14118282">
                <a:moveTo>
                  <a:pt x="0" y="0"/>
                </a:moveTo>
                <a:lnTo>
                  <a:pt x="14118282" y="0"/>
                </a:lnTo>
                <a:lnTo>
                  <a:pt x="14118282" y="14118282"/>
                </a:lnTo>
                <a:lnTo>
                  <a:pt x="0" y="141182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004897" y="4675088"/>
            <a:ext cx="8059243" cy="8059243"/>
          </a:xfrm>
          <a:custGeom>
            <a:avLst/>
            <a:gdLst/>
            <a:ahLst/>
            <a:cxnLst/>
            <a:rect r="r" b="b" t="t" l="l"/>
            <a:pathLst>
              <a:path h="8059243" w="8059243">
                <a:moveTo>
                  <a:pt x="0" y="0"/>
                </a:moveTo>
                <a:lnTo>
                  <a:pt x="8059243" y="0"/>
                </a:lnTo>
                <a:lnTo>
                  <a:pt x="8059243" y="8059243"/>
                </a:lnTo>
                <a:lnTo>
                  <a:pt x="0" y="80592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1004897" y="4675088"/>
            <a:ext cx="8059243" cy="8059243"/>
          </a:xfrm>
          <a:custGeom>
            <a:avLst/>
            <a:gdLst/>
            <a:ahLst/>
            <a:cxnLst/>
            <a:rect r="r" b="b" t="t" l="l"/>
            <a:pathLst>
              <a:path h="8059243" w="8059243">
                <a:moveTo>
                  <a:pt x="0" y="0"/>
                </a:moveTo>
                <a:lnTo>
                  <a:pt x="8059243" y="0"/>
                </a:lnTo>
                <a:lnTo>
                  <a:pt x="8059243" y="8059243"/>
                </a:lnTo>
                <a:lnTo>
                  <a:pt x="0" y="80592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986275" y="763497"/>
            <a:ext cx="8300725" cy="1352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59"/>
              </a:lnSpc>
            </a:pPr>
            <a:r>
              <a:rPr lang="en-US" sz="8799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 Cabeçalho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02022" y="2386229"/>
            <a:ext cx="9269232" cy="60580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38"/>
              </a:lnSpc>
            </a:pPr>
            <a:r>
              <a:rPr lang="en-US" sz="3721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Faça um breve resumo sobre o que </a:t>
            </a:r>
          </a:p>
          <a:p>
            <a:pPr algn="ctr">
              <a:lnSpc>
                <a:spcPts val="4838"/>
              </a:lnSpc>
            </a:pPr>
            <a:r>
              <a:rPr lang="en-US" sz="3721">
                <a:solidFill>
                  <a:srgbClr val="000000"/>
                </a:solidFill>
                <a:latin typeface="TT Norms Light"/>
                <a:ea typeface="TT Norms Light"/>
                <a:cs typeface="TT Norms Light"/>
                <a:sym typeface="TT Norms Light"/>
              </a:rPr>
              <a:t>você quer discutir.</a:t>
            </a: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  <a:p>
            <a:pPr algn="ctr">
              <a:lnSpc>
                <a:spcPts val="4838"/>
              </a:lnSpc>
            </a:pP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0" y="8624888"/>
            <a:ext cx="2852354" cy="1662112"/>
          </a:xfrm>
          <a:custGeom>
            <a:avLst/>
            <a:gdLst/>
            <a:ahLst/>
            <a:cxnLst/>
            <a:rect r="r" b="b" t="t" l="l"/>
            <a:pathLst>
              <a:path h="1662112" w="2852354">
                <a:moveTo>
                  <a:pt x="0" y="0"/>
                </a:moveTo>
                <a:lnTo>
                  <a:pt x="2852354" y="0"/>
                </a:lnTo>
                <a:lnTo>
                  <a:pt x="2852354" y="1662112"/>
                </a:lnTo>
                <a:lnTo>
                  <a:pt x="0" y="16621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9128" t="0" r="-10082" b="-10704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C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4113222" y="100849"/>
            <a:ext cx="10985180" cy="10985180"/>
          </a:xfrm>
          <a:custGeom>
            <a:avLst/>
            <a:gdLst/>
            <a:ahLst/>
            <a:cxnLst/>
            <a:rect r="r" b="b" t="t" l="l"/>
            <a:pathLst>
              <a:path h="10985180" w="10985180">
                <a:moveTo>
                  <a:pt x="0" y="0"/>
                </a:moveTo>
                <a:lnTo>
                  <a:pt x="10985180" y="0"/>
                </a:lnTo>
                <a:lnTo>
                  <a:pt x="10985180" y="10985180"/>
                </a:lnTo>
                <a:lnTo>
                  <a:pt x="0" y="109851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3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6745476" y="1221432"/>
            <a:ext cx="8724665" cy="615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26"/>
              </a:lnSpc>
            </a:pP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Refe</a:t>
            </a: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rência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6745476" y="3138824"/>
            <a:ext cx="8724665" cy="615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26"/>
              </a:lnSpc>
            </a:pP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Refe</a:t>
            </a: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rência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62674" y="4784329"/>
            <a:ext cx="6585423" cy="990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679"/>
              </a:lnSpc>
            </a:pPr>
            <a:r>
              <a:rPr lang="en-US" sz="6399">
                <a:solidFill>
                  <a:srgbClr val="000000"/>
                </a:solidFill>
                <a:latin typeface="Tenor Sans"/>
                <a:ea typeface="Tenor Sans"/>
                <a:cs typeface="Tenor Sans"/>
                <a:sym typeface="Tenor Sans"/>
              </a:rPr>
              <a:t>Referências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-5127951" y="1259532"/>
            <a:ext cx="8059243" cy="8059243"/>
          </a:xfrm>
          <a:custGeom>
            <a:avLst/>
            <a:gdLst/>
            <a:ahLst/>
            <a:cxnLst/>
            <a:rect r="r" b="b" t="t" l="l"/>
            <a:pathLst>
              <a:path h="8059243" w="8059243">
                <a:moveTo>
                  <a:pt x="0" y="0"/>
                </a:moveTo>
                <a:lnTo>
                  <a:pt x="8059243" y="0"/>
                </a:lnTo>
                <a:lnTo>
                  <a:pt x="8059243" y="8059243"/>
                </a:lnTo>
                <a:lnTo>
                  <a:pt x="0" y="80592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5470140" y="1259532"/>
            <a:ext cx="8059243" cy="8059243"/>
          </a:xfrm>
          <a:custGeom>
            <a:avLst/>
            <a:gdLst/>
            <a:ahLst/>
            <a:cxnLst/>
            <a:rect r="r" b="b" t="t" l="l"/>
            <a:pathLst>
              <a:path h="8059243" w="8059243">
                <a:moveTo>
                  <a:pt x="0" y="0"/>
                </a:moveTo>
                <a:lnTo>
                  <a:pt x="8059243" y="0"/>
                </a:lnTo>
                <a:lnTo>
                  <a:pt x="8059243" y="8059243"/>
                </a:lnTo>
                <a:lnTo>
                  <a:pt x="0" y="80592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6745476" y="2180270"/>
            <a:ext cx="8724665" cy="615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26"/>
              </a:lnSpc>
            </a:pP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Refe</a:t>
            </a: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rência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745476" y="3880910"/>
            <a:ext cx="8724665" cy="615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26"/>
              </a:lnSpc>
            </a:pP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Refe</a:t>
            </a: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rência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745476" y="4622996"/>
            <a:ext cx="8724665" cy="615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26"/>
              </a:lnSpc>
            </a:pP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Refe</a:t>
            </a: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rência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745476" y="5365082"/>
            <a:ext cx="8724665" cy="615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26"/>
              </a:lnSpc>
            </a:pP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Refe</a:t>
            </a: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rência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745476" y="6107168"/>
            <a:ext cx="8724665" cy="615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26"/>
              </a:lnSpc>
            </a:pP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Refe</a:t>
            </a: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rência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745476" y="6849254"/>
            <a:ext cx="8724665" cy="615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26"/>
              </a:lnSpc>
            </a:pP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Refe</a:t>
            </a: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rência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745476" y="7591340"/>
            <a:ext cx="8724665" cy="615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26"/>
              </a:lnSpc>
            </a:pP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Refe</a:t>
            </a: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rência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745476" y="8333426"/>
            <a:ext cx="8724665" cy="615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26"/>
              </a:lnSpc>
            </a:pP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Refe</a:t>
            </a: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rência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745476" y="9075512"/>
            <a:ext cx="8724665" cy="615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26"/>
              </a:lnSpc>
            </a:pP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Refe</a:t>
            </a:r>
            <a:r>
              <a:rPr lang="en-US" sz="3789">
                <a:solidFill>
                  <a:srgbClr val="000000"/>
                </a:solidFill>
                <a:latin typeface="Atteron"/>
                <a:ea typeface="Atteron"/>
                <a:cs typeface="Atteron"/>
                <a:sym typeface="Atteron"/>
              </a:rPr>
              <a:t>rência</a:t>
            </a:r>
          </a:p>
        </p:txBody>
      </p:sp>
      <p:sp>
        <p:nvSpPr>
          <p:cNvPr name="Freeform 17" id="17"/>
          <p:cNvSpPr/>
          <p:nvPr/>
        </p:nvSpPr>
        <p:spPr>
          <a:xfrm flipH="false" flipV="false" rot="0">
            <a:off x="0" y="8624888"/>
            <a:ext cx="2852354" cy="1662112"/>
          </a:xfrm>
          <a:custGeom>
            <a:avLst/>
            <a:gdLst/>
            <a:ahLst/>
            <a:cxnLst/>
            <a:rect r="r" b="b" t="t" l="l"/>
            <a:pathLst>
              <a:path h="1662112" w="2852354">
                <a:moveTo>
                  <a:pt x="0" y="0"/>
                </a:moveTo>
                <a:lnTo>
                  <a:pt x="2852354" y="0"/>
                </a:lnTo>
                <a:lnTo>
                  <a:pt x="2852354" y="1662112"/>
                </a:lnTo>
                <a:lnTo>
                  <a:pt x="0" y="166211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69128" t="0" r="-10082" b="-10704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DAHUEmL7Eio</dc:identifier>
  <dcterms:modified xsi:type="dcterms:W3CDTF">2011-08-01T06:04:30Z</dcterms:modified>
  <cp:revision>1</cp:revision>
  <dc:title>2ERICI MODELO DE APRESENTACAO</dc:title>
</cp:coreProperties>
</file>