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11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1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84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3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94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2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71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28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22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59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2">
                <a:lumMod val="20000"/>
                <a:lumOff val="8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0">
              <a:schemeClr val="tx2">
                <a:lumMod val="75000"/>
              </a:schemeClr>
            </a:gs>
            <a:gs pos="735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03302-A194-44F5-B055-D98D3A5A9EA6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8B599-33AD-4E2C-BD12-B61E39664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39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1619" y="116632"/>
            <a:ext cx="8568952" cy="129614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Arial Black" pitchFamily="34" charset="0"/>
              </a:rPr>
              <a:t>TÍTULO DO TRABALHO</a:t>
            </a:r>
            <a:endParaRPr lang="pt-BR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8892" y="1556792"/>
            <a:ext cx="7992888" cy="1800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t-BR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autor 1</a:t>
            </a:r>
          </a:p>
          <a:p>
            <a:pPr algn="l"/>
            <a:r>
              <a:rPr lang="pt-BR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autor 2 (se houver)</a:t>
            </a:r>
          </a:p>
          <a:p>
            <a:pPr algn="l"/>
            <a:r>
              <a:rPr lang="pt-BR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autor 3 (se houver)</a:t>
            </a:r>
          </a:p>
          <a:p>
            <a:pPr algn="l"/>
            <a:r>
              <a:rPr lang="pt-BR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autor 4 (se houver)</a:t>
            </a:r>
          </a:p>
          <a:p>
            <a:pPr algn="l"/>
            <a:r>
              <a:rPr lang="pt-BR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* O último autor deve ser o Coordenador, Supervisor </a:t>
            </a:r>
            <a:r>
              <a:rPr lang="pt-BR" sz="23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 Orientador</a:t>
            </a:r>
            <a:endParaRPr lang="pt-BR" sz="23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2442" y="3501008"/>
            <a:ext cx="8229600" cy="2257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Nome do Programa ou Projeto</a:t>
            </a:r>
          </a:p>
          <a:p>
            <a:endParaRPr lang="pt-BR" sz="2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Projetos vinculados: </a:t>
            </a:r>
            <a:r>
              <a:rPr lang="pt-BR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(exclusivo aos Programas)</a:t>
            </a:r>
            <a:endParaRPr lang="pt-BR" sz="2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PÚBLICO-ALVO: </a:t>
            </a:r>
          </a:p>
          <a:p>
            <a:pPr marL="0" indent="0">
              <a:buNone/>
            </a:pPr>
            <a:endParaRPr lang="pt-BR" sz="24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b="1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  <a:p>
            <a:endParaRPr lang="pt-BR" sz="24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pt-BR" sz="2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MUNICÍPIOS ATINGIDOS: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pt-BR" sz="2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LOCAL DE EXECUÇÃO:</a:t>
            </a:r>
            <a:endParaRPr lang="pt-BR" sz="24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JUSTIFICATIVA</a:t>
            </a:r>
            <a:endParaRPr lang="pt-BR" sz="24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85405"/>
            <a:ext cx="8229600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OBJETIVOS</a:t>
            </a:r>
            <a:endParaRPr lang="pt-BR" sz="24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6633"/>
            <a:ext cx="8229600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METODOLOGIA</a:t>
            </a:r>
            <a:endParaRPr lang="pt-BR" sz="24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7800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FOTOS</a:t>
            </a:r>
            <a:endParaRPr lang="pt-BR" sz="24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REFERÊNCIAS</a:t>
            </a:r>
            <a:endParaRPr lang="pt-BR" sz="24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58732"/>
            <a:ext cx="6096863" cy="1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67</Words>
  <Application>Microsoft Office PowerPoint</Application>
  <PresentationFormat>Apresentação na tela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DO TRABALHO</vt:lpstr>
      <vt:lpstr>Apresentação do PowerPoint</vt:lpstr>
      <vt:lpstr>JUSTIFICATIVA</vt:lpstr>
      <vt:lpstr>OBJETIVOS</vt:lpstr>
      <vt:lpstr>METODOLOGIA</vt:lpstr>
      <vt:lpstr>FOTOS</vt:lpstr>
      <vt:lpstr>RESULTADOS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Positivo</cp:lastModifiedBy>
  <cp:revision>19</cp:revision>
  <dcterms:created xsi:type="dcterms:W3CDTF">2020-10-08T16:07:40Z</dcterms:created>
  <dcterms:modified xsi:type="dcterms:W3CDTF">2020-10-08T19:50:03Z</dcterms:modified>
</cp:coreProperties>
</file>