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5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A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732" y="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8317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1131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4727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2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2235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311702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7" lvl="1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2"/>
          </p:nvPr>
        </p:nvSpPr>
        <p:spPr>
          <a:xfrm>
            <a:off x="4832402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7" lvl="1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7053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90379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77" lvl="1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1" lvl="5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8089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490251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1758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89" lvl="0" indent="-34289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7" lvl="1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9760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89" lvl="0" indent="-22859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12229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 panose="020B0604020202020204"/>
              <a:buChar char="●"/>
              <a:defRPr sz="18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●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●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○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 panose="020B0604020202020204"/>
              <a:buChar char="■"/>
              <a:defRPr sz="1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7893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1455547" y="1189972"/>
            <a:ext cx="6212100" cy="1435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BR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 se houver</a:t>
            </a:r>
            <a:endParaRPr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01297" y="3198321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indent="0"/>
            <a:r>
              <a:rPr lang="pt-BR" sz="2500" dirty="0"/>
              <a:t>Nomes e sobrenomes dos/as autores/as e orientador/a do trabalho.</a:t>
            </a:r>
            <a:endParaRPr sz="2500" dirty="0"/>
          </a:p>
        </p:txBody>
      </p:sp>
      <p:cxnSp>
        <p:nvCxnSpPr>
          <p:cNvPr id="57" name="Google Shape;57;p1"/>
          <p:cNvCxnSpPr/>
          <p:nvPr/>
        </p:nvCxnSpPr>
        <p:spPr>
          <a:xfrm>
            <a:off x="976147" y="2817531"/>
            <a:ext cx="7170900" cy="20100"/>
          </a:xfrm>
          <a:prstGeom prst="straightConnector1">
            <a:avLst/>
          </a:prstGeom>
          <a:noFill/>
          <a:ln w="19050" cap="flat" cmpd="sng">
            <a:solidFill>
              <a:srgbClr val="1155CC"/>
            </a:solidFill>
            <a:prstDash val="dot"/>
            <a:round/>
            <a:headEnd type="none" w="sm" len="sm"/>
            <a:tailEnd type="none" w="sm" len="sm"/>
          </a:ln>
        </p:spPr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199" y="4264777"/>
            <a:ext cx="957580" cy="56261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1" t="23167" r="6523" b="19226"/>
          <a:stretch>
            <a:fillRect/>
          </a:stretch>
        </p:blipFill>
        <p:spPr>
          <a:xfrm>
            <a:off x="7133331" y="4183380"/>
            <a:ext cx="990600" cy="6540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391" y="4218624"/>
            <a:ext cx="840740" cy="58356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4" y="4252182"/>
            <a:ext cx="2922487" cy="51644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77"/>
          <a:stretch/>
        </p:blipFill>
        <p:spPr>
          <a:xfrm>
            <a:off x="2203278" y="323466"/>
            <a:ext cx="4717069" cy="1098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ct val="111000"/>
            </a:pPr>
            <a:r>
              <a:rPr lang="pt-BR" sz="3200" b="1" smtClean="0"/>
              <a:t>Recomendações</a:t>
            </a:r>
            <a:endParaRPr sz="3200" b="1" dirty="0"/>
          </a:p>
        </p:txBody>
      </p:sp>
      <p:sp>
        <p:nvSpPr>
          <p:cNvPr id="63" name="Google Shape;63;p2"/>
          <p:cNvSpPr txBox="1">
            <a:spLocks noGrp="1"/>
          </p:cNvSpPr>
          <p:nvPr>
            <p:ph type="body" idx="1"/>
          </p:nvPr>
        </p:nvSpPr>
        <p:spPr>
          <a:xfrm>
            <a:off x="311700" y="1017727"/>
            <a:ext cx="8520600" cy="3551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smtClean="0">
                <a:solidFill>
                  <a:schemeClr val="tx1"/>
                </a:solidFill>
              </a:rPr>
              <a:t>A apresentação do trabalho deverá ser feita por somente 1 relator ou relatora, conforme regulamento do CONEX.</a:t>
            </a:r>
          </a:p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smtClean="0">
                <a:solidFill>
                  <a:schemeClr val="tx1"/>
                </a:solidFill>
              </a:rPr>
              <a:t> A apresentação deve se pautar nas ações desenvolvidas e nos resultados obtidos.</a:t>
            </a:r>
          </a:p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smtClean="0">
                <a:solidFill>
                  <a:schemeClr val="tx1"/>
                </a:solidFill>
              </a:rPr>
              <a:t>Acrescente a quantidade de slides que for necessária. Contudo, calcule quanto tempo você gastará para apresentar cada slide, de modo a não ultrapassar 10 minutos.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9"/>
          <a:stretch/>
        </p:blipFill>
        <p:spPr>
          <a:xfrm>
            <a:off x="7398331" y="4568878"/>
            <a:ext cx="1589809" cy="37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 noChangeAspect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ct val="111000"/>
            </a:pPr>
            <a:r>
              <a:rPr lang="pt-BR" sz="3200" b="1" dirty="0" smtClean="0"/>
              <a:t>Recomendações</a:t>
            </a:r>
            <a:endParaRPr sz="3200" b="1"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No corpo do texto use fonte Arial e tamanho não inferior a 20 pontos.</a:t>
            </a:r>
          </a:p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Treine antes como utilizar o modo de apresentação no </a:t>
            </a:r>
            <a:r>
              <a:rPr lang="pt-BR" sz="2000" i="1" dirty="0" smtClean="0">
                <a:solidFill>
                  <a:schemeClr val="tx1"/>
                </a:solidFill>
              </a:rPr>
              <a:t>Google </a:t>
            </a:r>
            <a:r>
              <a:rPr lang="pt-BR" sz="2000" i="1" dirty="0" err="1" smtClean="0">
                <a:solidFill>
                  <a:schemeClr val="tx1"/>
                </a:solidFill>
              </a:rPr>
              <a:t>Meet</a:t>
            </a:r>
            <a:r>
              <a:rPr lang="pt-BR" sz="2000" i="1" dirty="0" smtClean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para evitar problemas quanto à utilização da ferramenta no dia do evento.</a:t>
            </a:r>
          </a:p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O uso deste </a:t>
            </a:r>
            <a:r>
              <a:rPr lang="pt-BR" sz="2000" dirty="0" err="1" smtClean="0">
                <a:solidFill>
                  <a:schemeClr val="tx1"/>
                </a:solidFill>
              </a:rPr>
              <a:t>template</a:t>
            </a:r>
            <a:r>
              <a:rPr lang="pt-BR" sz="2000" dirty="0" smtClean="0">
                <a:solidFill>
                  <a:schemeClr val="tx1"/>
                </a:solidFill>
              </a:rPr>
              <a:t> é opcional.</a:t>
            </a:r>
          </a:p>
          <a:p>
            <a:pPr marL="342891">
              <a:spcBef>
                <a:spcPts val="1200"/>
              </a:spcBef>
              <a:spcAft>
                <a:spcPts val="2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Bom trabalho e sucesso na sua apresentação!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9"/>
          <a:stretch/>
        </p:blipFill>
        <p:spPr>
          <a:xfrm>
            <a:off x="7398331" y="4568878"/>
            <a:ext cx="1589809" cy="37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22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9"/>
          <a:stretch/>
        </p:blipFill>
        <p:spPr>
          <a:xfrm>
            <a:off x="7398331" y="4568878"/>
            <a:ext cx="1589809" cy="3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ctr">
              <a:buSzPct val="111000"/>
            </a:pPr>
            <a:r>
              <a:rPr lang="pt-BR" dirty="0" smtClean="0"/>
              <a:t>Realização</a:t>
            </a:r>
            <a:endParaRPr dirty="0"/>
          </a:p>
        </p:txBody>
      </p:sp>
      <p:sp>
        <p:nvSpPr>
          <p:cNvPr id="75" name="Google Shape;75;p4"/>
          <p:cNvSpPr txBox="1">
            <a:spLocks noGrp="1"/>
          </p:cNvSpPr>
          <p:nvPr>
            <p:ph type="body" idx="1"/>
          </p:nvPr>
        </p:nvSpPr>
        <p:spPr>
          <a:xfrm>
            <a:off x="311700" y="2489711"/>
            <a:ext cx="8520600" cy="2079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t-BR" dirty="0" smtClean="0">
                <a:solidFill>
                  <a:schemeClr val="tx1"/>
                </a:solidFill>
              </a:rPr>
              <a:t>Apoio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42" y="1108572"/>
            <a:ext cx="1344287" cy="78959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1" t="23167" r="6523" b="19226"/>
          <a:stretch>
            <a:fillRect/>
          </a:stretch>
        </p:blipFill>
        <p:spPr>
          <a:xfrm>
            <a:off x="6840220" y="1017725"/>
            <a:ext cx="1472191" cy="9712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044" y="1196512"/>
            <a:ext cx="1218561" cy="84491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962" y="3304312"/>
            <a:ext cx="4640723" cy="820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D1D3B5BB-874D-4146-88D3-390DB4899E00}" vid="{2B940ECB-9688-4F10-B522-FB6B2405CAB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40</TotalTime>
  <Words>133</Words>
  <Application>Microsoft Office PowerPoint</Application>
  <PresentationFormat>Apresentação na tela (16:9)</PresentationFormat>
  <Paragraphs>13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Arial</vt:lpstr>
      <vt:lpstr>Tema1</vt:lpstr>
      <vt:lpstr>Título do trabalho Subtítulo se houver</vt:lpstr>
      <vt:lpstr>Recomendações</vt:lpstr>
      <vt:lpstr>Recomendações</vt:lpstr>
      <vt:lpstr>Apresentação do PowerPoint</vt:lpstr>
      <vt:lpstr>Realização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Subtítulo se houver</dc:title>
  <dc:creator>CAMILA</dc:creator>
  <cp:lastModifiedBy>CAMILA</cp:lastModifiedBy>
  <cp:revision>8</cp:revision>
  <dcterms:created xsi:type="dcterms:W3CDTF">2022-06-03T17:02:50Z</dcterms:created>
  <dcterms:modified xsi:type="dcterms:W3CDTF">2022-06-06T20:47:36Z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DC08BA5032034196A48F328A03E2438C</vt:lpwstr>
  </property>
  <property fmtid="{D5CDD505-2E9C-101B-9397-08002B2CF9AE}" pid="3" name="KSOProductBuildVer">
    <vt:lpwstr>1046-11.2.0.11130</vt:lpwstr>
  </property>
</Properties>
</file>