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</p:sldIdLst>
  <p:sldSz cx="18288000" cy="10287000"/>
  <p:notesSz cx="6858000" cy="9144000"/>
  <p:embeddedFontLst>
    <p:embeddedFont>
      <p:font typeface="Tenor Sans" charset="0"/>
      <p:regular r:id="rId12"/>
    </p:embeddedFont>
    <p:embeddedFont>
      <p:font typeface="TT Norms" charset="0"/>
      <p:regular r:id="rId13"/>
    </p:embeddedFont>
    <p:embeddedFont>
      <p:font typeface="TT Norms Light" charset="0"/>
      <p:regular r:id="rId14"/>
    </p:embeddedFont>
    <p:embeddedFont>
      <p:font typeface="Calibri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22" autoAdjust="0"/>
  </p:normalViewPr>
  <p:slideViewPr>
    <p:cSldViewPr>
      <p:cViewPr varScale="1">
        <p:scale>
          <a:sx n="44" d="100"/>
          <a:sy n="44" d="100"/>
        </p:scale>
        <p:origin x="-1812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openxmlformats.org/officeDocument/2006/relationships/image" Target="../media/image4.svg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5.sv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7.sv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9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7.sv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5.sv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656160" y="-3844096"/>
            <a:ext cx="13259309" cy="9745592"/>
          </a:xfrm>
          <a:custGeom>
            <a:avLst/>
            <a:gdLst/>
            <a:ahLst/>
            <a:cxnLst/>
            <a:rect l="l" t="t" r="r" b="b"/>
            <a:pathLst>
              <a:path w="13259309" h="9745592">
                <a:moveTo>
                  <a:pt x="0" y="0"/>
                </a:moveTo>
                <a:lnTo>
                  <a:pt x="13259309" y="0"/>
                </a:lnTo>
                <a:lnTo>
                  <a:pt x="13259309" y="9745592"/>
                </a:lnTo>
                <a:lnTo>
                  <a:pt x="0" y="97455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6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4317179" y="4302281"/>
            <a:ext cx="11289360" cy="11289360"/>
          </a:xfrm>
          <a:custGeom>
            <a:avLst/>
            <a:gdLst/>
            <a:ahLst/>
            <a:cxnLst/>
            <a:rect l="l" t="t" r="r" b="b"/>
            <a:pathLst>
              <a:path w="11289360" h="11289360">
                <a:moveTo>
                  <a:pt x="0" y="0"/>
                </a:moveTo>
                <a:lnTo>
                  <a:pt x="11289360" y="0"/>
                </a:lnTo>
                <a:lnTo>
                  <a:pt x="11289360" y="11289359"/>
                </a:lnTo>
                <a:lnTo>
                  <a:pt x="0" y="112893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9000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485818" flipH="1">
            <a:off x="11174048" y="-3443960"/>
            <a:ext cx="12170505" cy="8945321"/>
          </a:xfrm>
          <a:custGeom>
            <a:avLst/>
            <a:gdLst/>
            <a:ahLst/>
            <a:cxnLst/>
            <a:rect l="l" t="t" r="r" b="b"/>
            <a:pathLst>
              <a:path w="12170505" h="8945321">
                <a:moveTo>
                  <a:pt x="12170504" y="0"/>
                </a:moveTo>
                <a:lnTo>
                  <a:pt x="0" y="0"/>
                </a:lnTo>
                <a:lnTo>
                  <a:pt x="0" y="8945320"/>
                </a:lnTo>
                <a:lnTo>
                  <a:pt x="12170504" y="8945320"/>
                </a:lnTo>
                <a:lnTo>
                  <a:pt x="12170504" y="0"/>
                </a:lnTo>
                <a:close/>
              </a:path>
            </a:pathLst>
          </a:custGeom>
          <a:blipFill>
            <a:blip r:embed="rId6">
              <a:alphaModFix amt="56000"/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534304" flipH="1">
            <a:off x="8478541" y="4642320"/>
            <a:ext cx="11289360" cy="11289360"/>
          </a:xfrm>
          <a:custGeom>
            <a:avLst/>
            <a:gdLst/>
            <a:ahLst/>
            <a:cxnLst/>
            <a:rect l="l" t="t" r="r" b="b"/>
            <a:pathLst>
              <a:path w="11289360" h="11289360">
                <a:moveTo>
                  <a:pt x="11289360" y="0"/>
                </a:moveTo>
                <a:lnTo>
                  <a:pt x="0" y="0"/>
                </a:lnTo>
                <a:lnTo>
                  <a:pt x="0" y="11289360"/>
                </a:lnTo>
                <a:lnTo>
                  <a:pt x="11289360" y="11289360"/>
                </a:lnTo>
                <a:lnTo>
                  <a:pt x="11289360" y="0"/>
                </a:lnTo>
                <a:close/>
              </a:path>
            </a:pathLst>
          </a:custGeom>
          <a:blipFill>
            <a:blip r:embed="rId8">
              <a:alphaModFix amt="50000"/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675297" y="3162399"/>
            <a:ext cx="8414169" cy="7734611"/>
          </a:xfrm>
          <a:custGeom>
            <a:avLst/>
            <a:gdLst/>
            <a:ahLst/>
            <a:cxnLst/>
            <a:rect l="l" t="t" r="r" b="b"/>
            <a:pathLst>
              <a:path w="8414169" h="7734611">
                <a:moveTo>
                  <a:pt x="0" y="0"/>
                </a:moveTo>
                <a:lnTo>
                  <a:pt x="8414169" y="0"/>
                </a:lnTo>
                <a:lnTo>
                  <a:pt x="8414169" y="7734611"/>
                </a:lnTo>
                <a:lnTo>
                  <a:pt x="0" y="773461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665026" y="7600936"/>
            <a:ext cx="4544175" cy="2647964"/>
          </a:xfrm>
          <a:custGeom>
            <a:avLst/>
            <a:gdLst/>
            <a:ahLst/>
            <a:cxnLst/>
            <a:rect l="l" t="t" r="r" b="b"/>
            <a:pathLst>
              <a:path w="4544175" h="2647964">
                <a:moveTo>
                  <a:pt x="0" y="0"/>
                </a:moveTo>
                <a:lnTo>
                  <a:pt x="4544175" y="0"/>
                </a:lnTo>
                <a:lnTo>
                  <a:pt x="4544175" y="2647964"/>
                </a:lnTo>
                <a:lnTo>
                  <a:pt x="0" y="264796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69128" r="-10082" b="-10704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-675297" y="0"/>
            <a:ext cx="9819297" cy="2332837"/>
          </a:xfrm>
          <a:custGeom>
            <a:avLst/>
            <a:gdLst/>
            <a:ahLst/>
            <a:cxnLst/>
            <a:rect l="l" t="t" r="r" b="b"/>
            <a:pathLst>
              <a:path w="9819297" h="2332837">
                <a:moveTo>
                  <a:pt x="0" y="0"/>
                </a:moveTo>
                <a:lnTo>
                  <a:pt x="9819297" y="0"/>
                </a:lnTo>
                <a:lnTo>
                  <a:pt x="9819297" y="2332837"/>
                </a:lnTo>
                <a:lnTo>
                  <a:pt x="0" y="233283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47908" b="-23965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6308846" y="2939742"/>
            <a:ext cx="11236654" cy="1988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20"/>
              </a:lnSpc>
            </a:pPr>
            <a:r>
              <a:rPr lang="en-US" sz="8000">
                <a:solidFill>
                  <a:srgbClr val="000000"/>
                </a:solidFill>
                <a:latin typeface="Tenor Sans"/>
                <a:ea typeface="Tenor Sans"/>
                <a:cs typeface="Tenor Sans"/>
                <a:sym typeface="Tenor Sans"/>
              </a:rPr>
              <a:t>Título do </a:t>
            </a:r>
          </a:p>
          <a:p>
            <a:pPr algn="ctr">
              <a:lnSpc>
                <a:spcPts val="7520"/>
              </a:lnSpc>
            </a:pPr>
            <a:r>
              <a:rPr lang="en-US" sz="8000">
                <a:solidFill>
                  <a:srgbClr val="000000"/>
                </a:solidFill>
                <a:latin typeface="Tenor Sans"/>
                <a:ea typeface="Tenor Sans"/>
                <a:cs typeface="Tenor Sans"/>
                <a:sym typeface="Tenor Sans"/>
              </a:rPr>
              <a:t>seu resumo expandido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22646" y="5378606"/>
            <a:ext cx="11809053" cy="169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50"/>
              </a:lnSpc>
            </a:pPr>
            <a:r>
              <a:rPr lang="en-US" sz="3500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Escreva aqui a(s) autoria(s) do trabalho (universidade)</a:t>
            </a:r>
          </a:p>
          <a:p>
            <a:pPr algn="ctr">
              <a:lnSpc>
                <a:spcPts val="4550"/>
              </a:lnSpc>
            </a:pPr>
            <a:r>
              <a:rPr lang="en-US" sz="3500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e e-mail para contato. Ex: João da Silva Gomez (PUCRS)</a:t>
            </a:r>
          </a:p>
          <a:p>
            <a:pPr algn="ctr">
              <a:lnSpc>
                <a:spcPts val="4550"/>
              </a:lnSpc>
            </a:pPr>
            <a:r>
              <a:rPr lang="en-US" sz="3500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joaodasilvagomez@gmail.com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656249" y="866811"/>
            <a:ext cx="7573609" cy="1237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187"/>
              </a:lnSpc>
            </a:pPr>
            <a:r>
              <a:rPr lang="en-US" sz="7276">
                <a:solidFill>
                  <a:srgbClr val="000000"/>
                </a:solidFill>
                <a:latin typeface="Atteron"/>
                <a:ea typeface="Atteron"/>
                <a:cs typeface="Atteron"/>
                <a:sym typeface="Atteron"/>
              </a:rPr>
              <a:t>TÓPICOS: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56249" y="4390981"/>
            <a:ext cx="7573609" cy="689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675"/>
              </a:lnSpc>
              <a:spcBef>
                <a:spcPct val="0"/>
              </a:spcBef>
            </a:pPr>
            <a:r>
              <a:rPr lang="en-US" sz="4365" u="none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Tópico 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656249" y="2618830"/>
            <a:ext cx="7573609" cy="689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675"/>
              </a:lnSpc>
              <a:spcBef>
                <a:spcPct val="0"/>
              </a:spcBef>
            </a:pPr>
            <a:r>
              <a:rPr lang="en-US" sz="4365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  <a:hlinkClick r:id="rId2" action="ppaction://hlinksldjump"/>
              </a:rPr>
              <a:t>Tópico 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656249" y="6163133"/>
            <a:ext cx="7573609" cy="689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675"/>
              </a:lnSpc>
              <a:spcBef>
                <a:spcPct val="0"/>
              </a:spcBef>
            </a:pPr>
            <a:r>
              <a:rPr lang="en-US" sz="4365" u="none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Tópico 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656249" y="7935285"/>
            <a:ext cx="7573609" cy="689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675"/>
              </a:lnSpc>
              <a:spcBef>
                <a:spcPct val="0"/>
              </a:spcBef>
            </a:pPr>
            <a:r>
              <a:rPr lang="en-US" sz="4365" u="none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Tópico 4</a:t>
            </a:r>
          </a:p>
        </p:txBody>
      </p:sp>
      <p:sp>
        <p:nvSpPr>
          <p:cNvPr id="7" name="AutoShape 7"/>
          <p:cNvSpPr/>
          <p:nvPr/>
        </p:nvSpPr>
        <p:spPr>
          <a:xfrm>
            <a:off x="10656249" y="3868730"/>
            <a:ext cx="7115122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>
            <a:off x="10656249" y="5640881"/>
            <a:ext cx="7115122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>
            <a:off x="10656249" y="7413033"/>
            <a:ext cx="7115122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Freeform 10"/>
          <p:cNvSpPr/>
          <p:nvPr/>
        </p:nvSpPr>
        <p:spPr>
          <a:xfrm flipH="1">
            <a:off x="-521772" y="160513"/>
            <a:ext cx="12170505" cy="8945321"/>
          </a:xfrm>
          <a:custGeom>
            <a:avLst/>
            <a:gdLst/>
            <a:ahLst/>
            <a:cxnLst/>
            <a:rect l="l" t="t" r="r" b="b"/>
            <a:pathLst>
              <a:path w="12170505" h="8945321">
                <a:moveTo>
                  <a:pt x="12170504" y="0"/>
                </a:moveTo>
                <a:lnTo>
                  <a:pt x="0" y="0"/>
                </a:lnTo>
                <a:lnTo>
                  <a:pt x="0" y="8945321"/>
                </a:lnTo>
                <a:lnTo>
                  <a:pt x="12170504" y="8945321"/>
                </a:lnTo>
                <a:lnTo>
                  <a:pt x="12170504" y="0"/>
                </a:lnTo>
                <a:close/>
              </a:path>
            </a:pathLst>
          </a:custGeom>
          <a:blipFill>
            <a:blip r:embed="rId3">
              <a:alphaModFix amt="62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108185" y="3790950"/>
            <a:ext cx="6910589" cy="1419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39"/>
              </a:lnSpc>
            </a:pPr>
            <a:r>
              <a:rPr lang="en-US" sz="9199">
                <a:solidFill>
                  <a:srgbClr val="000000"/>
                </a:solidFill>
                <a:latin typeface="Tenor Sans"/>
                <a:ea typeface="Tenor Sans"/>
                <a:cs typeface="Tenor Sans"/>
                <a:sym typeface="Tenor Sans"/>
              </a:rPr>
              <a:t>Sumário</a:t>
            </a:r>
          </a:p>
        </p:txBody>
      </p:sp>
      <p:sp>
        <p:nvSpPr>
          <p:cNvPr id="12" name="AutoShape 12"/>
          <p:cNvSpPr/>
          <p:nvPr/>
        </p:nvSpPr>
        <p:spPr>
          <a:xfrm>
            <a:off x="10656249" y="9110596"/>
            <a:ext cx="7115122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Freeform 13"/>
          <p:cNvSpPr/>
          <p:nvPr/>
        </p:nvSpPr>
        <p:spPr>
          <a:xfrm>
            <a:off x="0" y="8624888"/>
            <a:ext cx="2852354" cy="1662112"/>
          </a:xfrm>
          <a:custGeom>
            <a:avLst/>
            <a:gdLst/>
            <a:ahLst/>
            <a:cxnLst/>
            <a:rect l="l" t="t" r="r" b="b"/>
            <a:pathLst>
              <a:path w="2852354" h="1662112">
                <a:moveTo>
                  <a:pt x="0" y="0"/>
                </a:moveTo>
                <a:lnTo>
                  <a:pt x="2852354" y="0"/>
                </a:lnTo>
                <a:lnTo>
                  <a:pt x="2852354" y="1662112"/>
                </a:lnTo>
                <a:lnTo>
                  <a:pt x="0" y="16621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69128" r="-10082" b="-10704"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0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1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6547440" y="184985"/>
            <a:ext cx="9917030" cy="9917030"/>
          </a:xfrm>
          <a:custGeom>
            <a:avLst/>
            <a:gdLst/>
            <a:ahLst/>
            <a:cxnLst/>
            <a:rect l="l" t="t" r="r" b="b"/>
            <a:pathLst>
              <a:path w="9917030" h="9917030">
                <a:moveTo>
                  <a:pt x="0" y="0"/>
                </a:moveTo>
                <a:lnTo>
                  <a:pt x="9917030" y="0"/>
                </a:lnTo>
                <a:lnTo>
                  <a:pt x="9917030" y="9917030"/>
                </a:lnTo>
                <a:lnTo>
                  <a:pt x="0" y="99170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497316" y="184985"/>
            <a:ext cx="9917030" cy="9917030"/>
          </a:xfrm>
          <a:custGeom>
            <a:avLst/>
            <a:gdLst/>
            <a:ahLst/>
            <a:cxnLst/>
            <a:rect l="l" t="t" r="r" b="b"/>
            <a:pathLst>
              <a:path w="9917030" h="9917030">
                <a:moveTo>
                  <a:pt x="0" y="0"/>
                </a:moveTo>
                <a:lnTo>
                  <a:pt x="9917029" y="0"/>
                </a:lnTo>
                <a:lnTo>
                  <a:pt x="9917029" y="9917030"/>
                </a:lnTo>
                <a:lnTo>
                  <a:pt x="0" y="99170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986275" y="763497"/>
            <a:ext cx="8300725" cy="1352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59"/>
              </a:lnSpc>
            </a:pPr>
            <a:r>
              <a:rPr lang="en-US" sz="8799">
                <a:solidFill>
                  <a:srgbClr val="000000"/>
                </a:solidFill>
                <a:latin typeface="Tenor Sans"/>
                <a:ea typeface="Tenor Sans"/>
                <a:cs typeface="Tenor Sans"/>
                <a:sym typeface="Tenor Sans"/>
              </a:rPr>
              <a:t> Cabeçalho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02022" y="2386229"/>
            <a:ext cx="9269232" cy="6058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8"/>
              </a:lnSpc>
            </a:pPr>
            <a:r>
              <a:rPr lang="en-US" sz="3721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Faça um breve resumo sobre o que </a:t>
            </a:r>
          </a:p>
          <a:p>
            <a:pPr algn="ctr">
              <a:lnSpc>
                <a:spcPts val="4838"/>
              </a:lnSpc>
            </a:pPr>
            <a:r>
              <a:rPr lang="en-US" sz="3721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você quer discutir.</a:t>
            </a:r>
          </a:p>
          <a:p>
            <a:pPr algn="ctr">
              <a:lnSpc>
                <a:spcPts val="4838"/>
              </a:lnSpc>
            </a:pPr>
            <a:endParaRPr/>
          </a:p>
          <a:p>
            <a:pPr algn="ctr">
              <a:lnSpc>
                <a:spcPts val="4838"/>
              </a:lnSpc>
            </a:pPr>
            <a:endParaRPr/>
          </a:p>
          <a:p>
            <a:pPr algn="ctr">
              <a:lnSpc>
                <a:spcPts val="4838"/>
              </a:lnSpc>
            </a:pPr>
            <a:endParaRPr/>
          </a:p>
          <a:p>
            <a:pPr algn="ctr">
              <a:lnSpc>
                <a:spcPts val="4838"/>
              </a:lnSpc>
            </a:pPr>
            <a:endParaRPr/>
          </a:p>
          <a:p>
            <a:pPr algn="ctr">
              <a:lnSpc>
                <a:spcPts val="4838"/>
              </a:lnSpc>
            </a:pPr>
            <a:endParaRPr/>
          </a:p>
          <a:p>
            <a:pPr algn="ctr">
              <a:lnSpc>
                <a:spcPts val="4838"/>
              </a:lnSpc>
            </a:pPr>
            <a:endParaRPr/>
          </a:p>
          <a:p>
            <a:pPr algn="ctr">
              <a:lnSpc>
                <a:spcPts val="4838"/>
              </a:lnSpc>
            </a:pPr>
            <a:endParaRPr/>
          </a:p>
          <a:p>
            <a:pPr algn="ctr">
              <a:lnSpc>
                <a:spcPts val="4838"/>
              </a:lnSpc>
            </a:pPr>
            <a:endParaRPr/>
          </a:p>
        </p:txBody>
      </p:sp>
      <p:sp>
        <p:nvSpPr>
          <p:cNvPr id="7" name="Freeform 7"/>
          <p:cNvSpPr/>
          <p:nvPr/>
        </p:nvSpPr>
        <p:spPr>
          <a:xfrm>
            <a:off x="14497316" y="184985"/>
            <a:ext cx="9917030" cy="9917030"/>
          </a:xfrm>
          <a:custGeom>
            <a:avLst/>
            <a:gdLst/>
            <a:ahLst/>
            <a:cxnLst/>
            <a:rect l="l" t="t" r="r" b="b"/>
            <a:pathLst>
              <a:path w="9917030" h="9917030">
                <a:moveTo>
                  <a:pt x="0" y="0"/>
                </a:moveTo>
                <a:lnTo>
                  <a:pt x="9917029" y="0"/>
                </a:lnTo>
                <a:lnTo>
                  <a:pt x="9917029" y="9917030"/>
                </a:lnTo>
                <a:lnTo>
                  <a:pt x="0" y="99170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8624888"/>
            <a:ext cx="2852354" cy="1662112"/>
          </a:xfrm>
          <a:custGeom>
            <a:avLst/>
            <a:gdLst/>
            <a:ahLst/>
            <a:cxnLst/>
            <a:rect l="l" t="t" r="r" b="b"/>
            <a:pathLst>
              <a:path w="2852354" h="1662112">
                <a:moveTo>
                  <a:pt x="0" y="0"/>
                </a:moveTo>
                <a:lnTo>
                  <a:pt x="2852354" y="0"/>
                </a:lnTo>
                <a:lnTo>
                  <a:pt x="2852354" y="1662112"/>
                </a:lnTo>
                <a:lnTo>
                  <a:pt x="0" y="166211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69128" r="-10082" b="-10704"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8464" y="261507"/>
            <a:ext cx="9674497" cy="9763932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016335" y="1063380"/>
            <a:ext cx="7679645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69"/>
              </a:lnSpc>
            </a:pPr>
            <a:r>
              <a:rPr lang="en-US" sz="8141">
                <a:solidFill>
                  <a:srgbClr val="000000"/>
                </a:solidFill>
                <a:latin typeface="Tenor Sans"/>
                <a:ea typeface="Tenor Sans"/>
                <a:cs typeface="Tenor Sans"/>
                <a:sym typeface="Tenor Sans"/>
              </a:rPr>
              <a:t> Cabeçalho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8315" y="2556720"/>
            <a:ext cx="8575685" cy="5606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6"/>
              </a:lnSpc>
            </a:pPr>
            <a:r>
              <a:rPr lang="en-US" sz="3443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Faça um breve resumo sobre o que </a:t>
            </a:r>
          </a:p>
          <a:p>
            <a:pPr algn="ctr">
              <a:lnSpc>
                <a:spcPts val="4476"/>
              </a:lnSpc>
            </a:pPr>
            <a:r>
              <a:rPr lang="en-US" sz="3443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você quer discutir.</a:t>
            </a:r>
          </a:p>
          <a:p>
            <a:pPr algn="ctr">
              <a:lnSpc>
                <a:spcPts val="4476"/>
              </a:lnSpc>
            </a:pPr>
            <a:endParaRPr/>
          </a:p>
          <a:p>
            <a:pPr algn="ctr">
              <a:lnSpc>
                <a:spcPts val="4476"/>
              </a:lnSpc>
            </a:pPr>
            <a:endParaRPr/>
          </a:p>
          <a:p>
            <a:pPr algn="ctr">
              <a:lnSpc>
                <a:spcPts val="4476"/>
              </a:lnSpc>
            </a:pPr>
            <a:endParaRPr/>
          </a:p>
          <a:p>
            <a:pPr algn="ctr">
              <a:lnSpc>
                <a:spcPts val="4476"/>
              </a:lnSpc>
            </a:pPr>
            <a:endParaRPr/>
          </a:p>
          <a:p>
            <a:pPr algn="ctr">
              <a:lnSpc>
                <a:spcPts val="4476"/>
              </a:lnSpc>
            </a:pPr>
            <a:endParaRPr/>
          </a:p>
          <a:p>
            <a:pPr algn="ctr">
              <a:lnSpc>
                <a:spcPts val="4476"/>
              </a:lnSpc>
            </a:pPr>
            <a:endParaRPr/>
          </a:p>
          <a:p>
            <a:pPr algn="ctr">
              <a:lnSpc>
                <a:spcPts val="4476"/>
              </a:lnSpc>
            </a:pPr>
            <a:endParaRPr/>
          </a:p>
          <a:p>
            <a:pPr algn="ctr">
              <a:lnSpc>
                <a:spcPts val="4476"/>
              </a:lnSpc>
            </a:pPr>
            <a:endParaRPr/>
          </a:p>
        </p:txBody>
      </p:sp>
      <p:sp>
        <p:nvSpPr>
          <p:cNvPr id="5" name="Freeform 5"/>
          <p:cNvSpPr/>
          <p:nvPr/>
        </p:nvSpPr>
        <p:spPr>
          <a:xfrm>
            <a:off x="0" y="8624888"/>
            <a:ext cx="2852354" cy="1662112"/>
          </a:xfrm>
          <a:custGeom>
            <a:avLst/>
            <a:gdLst/>
            <a:ahLst/>
            <a:cxnLst/>
            <a:rect l="l" t="t" r="r" b="b"/>
            <a:pathLst>
              <a:path w="2852354" h="1662112">
                <a:moveTo>
                  <a:pt x="0" y="0"/>
                </a:moveTo>
                <a:lnTo>
                  <a:pt x="2852354" y="0"/>
                </a:lnTo>
                <a:lnTo>
                  <a:pt x="2852354" y="1662112"/>
                </a:lnTo>
                <a:lnTo>
                  <a:pt x="0" y="16621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9128" r="-10082" b="-10704"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/>
        </p:nvGraphicFramePr>
        <p:xfrm>
          <a:off x="1426177" y="4048192"/>
          <a:ext cx="15833123" cy="4565210"/>
        </p:xfrm>
        <a:graphic>
          <a:graphicData uri="http://schemas.openxmlformats.org/drawingml/2006/table">
            <a:tbl>
              <a:tblPr/>
              <a:tblGrid>
                <a:gridCol w="3659993"/>
                <a:gridCol w="4057710"/>
                <a:gridCol w="4057710"/>
                <a:gridCol w="4057710"/>
              </a:tblGrid>
              <a:tr h="913042">
                <a:tc>
                  <a:txBody>
                    <a:bodyPr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>
                          <a:solidFill>
                            <a:srgbClr val="000000"/>
                          </a:solidFill>
                          <a:latin typeface="TT Norms Light"/>
                          <a:ea typeface="TT Norms Light"/>
                          <a:cs typeface="TT Norms Light"/>
                          <a:sym typeface="TT Norms Light"/>
                        </a:rPr>
                        <a:t>Write a column name</a:t>
                      </a:r>
                      <a:endParaRPr lang="en-US" sz="1100"/>
                    </a:p>
                  </a:txBody>
                  <a:tcPr marL="171450" marR="171450" marT="171450" marB="1714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616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>
                          <a:solidFill>
                            <a:srgbClr val="000000"/>
                          </a:solidFill>
                          <a:latin typeface="TT Norms Light"/>
                          <a:ea typeface="TT Norms Light"/>
                          <a:cs typeface="TT Norms Light"/>
                          <a:sym typeface="TT Norms Light"/>
                        </a:rPr>
                        <a:t>Write a column name</a:t>
                      </a:r>
                      <a:endParaRPr lang="en-US" sz="1100"/>
                    </a:p>
                  </a:txBody>
                  <a:tcPr marL="171450" marR="171450" marT="171450" marB="1714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616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>
                          <a:solidFill>
                            <a:srgbClr val="000000"/>
                          </a:solidFill>
                          <a:latin typeface="TT Norms Light"/>
                          <a:ea typeface="TT Norms Light"/>
                          <a:cs typeface="TT Norms Light"/>
                          <a:sym typeface="TT Norms Light"/>
                        </a:rPr>
                        <a:t>Write a column name</a:t>
                      </a:r>
                      <a:endParaRPr lang="en-US" sz="1100"/>
                    </a:p>
                  </a:txBody>
                  <a:tcPr marL="171450" marR="171450" marT="171450" marB="1714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616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>
                          <a:solidFill>
                            <a:srgbClr val="000000"/>
                          </a:solidFill>
                          <a:latin typeface="TT Norms Light"/>
                          <a:ea typeface="TT Norms Light"/>
                          <a:cs typeface="TT Norms Light"/>
                          <a:sym typeface="TT Norms Light"/>
                        </a:rPr>
                        <a:t>Write a column name</a:t>
                      </a:r>
                      <a:endParaRPr lang="en-US" sz="1100"/>
                    </a:p>
                  </a:txBody>
                  <a:tcPr marL="171450" marR="171450" marT="171450" marB="1714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6168"/>
                    </a:solidFill>
                  </a:tcPr>
                </a:tc>
              </a:tr>
              <a:tr h="913042"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71450" marR="171450" marT="171450" marB="1714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CC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71450" marR="171450" marT="171450" marB="1714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CC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71450" marR="171450" marT="171450" marB="1714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CC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71450" marR="171450" marT="171450" marB="1714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CCD4"/>
                    </a:solidFill>
                  </a:tcPr>
                </a:tc>
              </a:tr>
              <a:tr h="913042"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71450" marR="171450" marT="171450" marB="1714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CC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71450" marR="171450" marT="171450" marB="1714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CC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71450" marR="171450" marT="171450" marB="1714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CC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71450" marR="171450" marT="171450" marB="1714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CCD4"/>
                    </a:solidFill>
                  </a:tcPr>
                </a:tc>
              </a:tr>
              <a:tr h="913042"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71450" marR="171450" marT="171450" marB="1714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CC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71450" marR="171450" marT="171450" marB="1714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CC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71450" marR="171450" marT="171450" marB="1714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CC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71450" marR="171450" marT="171450" marB="1714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CCD4"/>
                    </a:solidFill>
                  </a:tcPr>
                </a:tc>
              </a:tr>
              <a:tr h="913042"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71450" marR="171450" marT="171450" marB="1714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CC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71450" marR="171450" marT="171450" marB="1714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CC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71450" marR="171450" marT="171450" marB="1714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CC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71450" marR="171450" marT="171450" marB="1714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CCD4"/>
                    </a:solidFill>
                  </a:tcPr>
                </a:tc>
              </a:tr>
            </a:tbl>
          </a:graphicData>
        </a:graphic>
      </p:graphicFrame>
      <p:sp>
        <p:nvSpPr>
          <p:cNvPr id="3" name="TextBox 3"/>
          <p:cNvSpPr txBox="1"/>
          <p:nvPr/>
        </p:nvSpPr>
        <p:spPr>
          <a:xfrm>
            <a:off x="4993637" y="1009650"/>
            <a:ext cx="8300725" cy="1352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59"/>
              </a:lnSpc>
            </a:pPr>
            <a:r>
              <a:rPr lang="en-US" sz="8799">
                <a:solidFill>
                  <a:srgbClr val="000000"/>
                </a:solidFill>
                <a:latin typeface="Tenor Sans"/>
                <a:ea typeface="Tenor Sans"/>
                <a:cs typeface="Tenor Sans"/>
                <a:sym typeface="Tenor Sans"/>
              </a:rPr>
              <a:t> Cabeçalho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2323715"/>
            <a:ext cx="16230600" cy="119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8"/>
              </a:lnSpc>
            </a:pPr>
            <a:r>
              <a:rPr lang="en-US" sz="3721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Faça um breve resumo sobre o que  você quer discutir</a:t>
            </a:r>
          </a:p>
          <a:p>
            <a:pPr algn="ctr">
              <a:lnSpc>
                <a:spcPts val="4838"/>
              </a:lnSpc>
            </a:pPr>
            <a:endParaRPr/>
          </a:p>
        </p:txBody>
      </p:sp>
      <p:sp>
        <p:nvSpPr>
          <p:cNvPr id="5" name="Freeform 5"/>
          <p:cNvSpPr/>
          <p:nvPr/>
        </p:nvSpPr>
        <p:spPr>
          <a:xfrm>
            <a:off x="0" y="8624888"/>
            <a:ext cx="2852354" cy="1662112"/>
          </a:xfrm>
          <a:custGeom>
            <a:avLst/>
            <a:gdLst/>
            <a:ahLst/>
            <a:cxnLst/>
            <a:rect l="l" t="t" r="r" b="b"/>
            <a:pathLst>
              <a:path w="2852354" h="1662112">
                <a:moveTo>
                  <a:pt x="0" y="0"/>
                </a:moveTo>
                <a:lnTo>
                  <a:pt x="2852354" y="0"/>
                </a:lnTo>
                <a:lnTo>
                  <a:pt x="2852354" y="1662112"/>
                </a:lnTo>
                <a:lnTo>
                  <a:pt x="0" y="16621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9128" r="-10082" b="-10704"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580639" y="-7349423"/>
            <a:ext cx="16756246" cy="16756246"/>
          </a:xfrm>
          <a:custGeom>
            <a:avLst/>
            <a:gdLst/>
            <a:ahLst/>
            <a:cxnLst/>
            <a:rect l="l" t="t" r="r" b="b"/>
            <a:pathLst>
              <a:path w="16756246" h="16756246">
                <a:moveTo>
                  <a:pt x="0" y="0"/>
                </a:moveTo>
                <a:lnTo>
                  <a:pt x="16756245" y="0"/>
                </a:lnTo>
                <a:lnTo>
                  <a:pt x="16756245" y="16756246"/>
                </a:lnTo>
                <a:lnTo>
                  <a:pt x="0" y="167562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1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485920" y="6625385"/>
            <a:ext cx="8059243" cy="8059243"/>
          </a:xfrm>
          <a:custGeom>
            <a:avLst/>
            <a:gdLst/>
            <a:ahLst/>
            <a:cxnLst/>
            <a:rect l="l" t="t" r="r" b="b"/>
            <a:pathLst>
              <a:path w="8059243" h="8059243">
                <a:moveTo>
                  <a:pt x="0" y="0"/>
                </a:moveTo>
                <a:lnTo>
                  <a:pt x="8059243" y="0"/>
                </a:lnTo>
                <a:lnTo>
                  <a:pt x="8059243" y="8059243"/>
                </a:lnTo>
                <a:lnTo>
                  <a:pt x="0" y="80592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1485920" y="6625385"/>
            <a:ext cx="8059243" cy="8059243"/>
          </a:xfrm>
          <a:custGeom>
            <a:avLst/>
            <a:gdLst/>
            <a:ahLst/>
            <a:cxnLst/>
            <a:rect l="l" t="t" r="r" b="b"/>
            <a:pathLst>
              <a:path w="8059243" h="8059243">
                <a:moveTo>
                  <a:pt x="0" y="0"/>
                </a:moveTo>
                <a:lnTo>
                  <a:pt x="8059243" y="0"/>
                </a:lnTo>
                <a:lnTo>
                  <a:pt x="8059243" y="8059243"/>
                </a:lnTo>
                <a:lnTo>
                  <a:pt x="0" y="80592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986275" y="763497"/>
            <a:ext cx="8300725" cy="1352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59"/>
              </a:lnSpc>
            </a:pPr>
            <a:r>
              <a:rPr lang="en-US" sz="8799">
                <a:solidFill>
                  <a:srgbClr val="000000"/>
                </a:solidFill>
                <a:latin typeface="Tenor Sans"/>
                <a:ea typeface="Tenor Sans"/>
                <a:cs typeface="Tenor Sans"/>
                <a:sym typeface="Tenor Sans"/>
              </a:rPr>
              <a:t> Cabeçalho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02022" y="2386229"/>
            <a:ext cx="9269232" cy="6058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8"/>
              </a:lnSpc>
            </a:pPr>
            <a:r>
              <a:rPr lang="en-US" sz="3721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Faça um breve resumo sobre o que </a:t>
            </a:r>
          </a:p>
          <a:p>
            <a:pPr algn="ctr">
              <a:lnSpc>
                <a:spcPts val="4838"/>
              </a:lnSpc>
            </a:pPr>
            <a:r>
              <a:rPr lang="en-US" sz="3721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você quer discutir.</a:t>
            </a:r>
          </a:p>
          <a:p>
            <a:pPr algn="ctr">
              <a:lnSpc>
                <a:spcPts val="4838"/>
              </a:lnSpc>
            </a:pPr>
            <a:endParaRPr/>
          </a:p>
          <a:p>
            <a:pPr algn="ctr">
              <a:lnSpc>
                <a:spcPts val="4838"/>
              </a:lnSpc>
            </a:pPr>
            <a:endParaRPr/>
          </a:p>
          <a:p>
            <a:pPr algn="ctr">
              <a:lnSpc>
                <a:spcPts val="4838"/>
              </a:lnSpc>
            </a:pPr>
            <a:endParaRPr/>
          </a:p>
          <a:p>
            <a:pPr algn="ctr">
              <a:lnSpc>
                <a:spcPts val="4838"/>
              </a:lnSpc>
            </a:pPr>
            <a:endParaRPr/>
          </a:p>
          <a:p>
            <a:pPr algn="ctr">
              <a:lnSpc>
                <a:spcPts val="4838"/>
              </a:lnSpc>
            </a:pPr>
            <a:endParaRPr/>
          </a:p>
          <a:p>
            <a:pPr algn="ctr">
              <a:lnSpc>
                <a:spcPts val="4838"/>
              </a:lnSpc>
            </a:pPr>
            <a:endParaRPr/>
          </a:p>
          <a:p>
            <a:pPr algn="ctr">
              <a:lnSpc>
                <a:spcPts val="4838"/>
              </a:lnSpc>
            </a:pPr>
            <a:endParaRPr/>
          </a:p>
          <a:p>
            <a:pPr algn="ctr">
              <a:lnSpc>
                <a:spcPts val="4838"/>
              </a:lnSpc>
            </a:pPr>
            <a:endParaRPr/>
          </a:p>
        </p:txBody>
      </p:sp>
      <p:sp>
        <p:nvSpPr>
          <p:cNvPr id="7" name="Freeform 7"/>
          <p:cNvSpPr/>
          <p:nvPr/>
        </p:nvSpPr>
        <p:spPr>
          <a:xfrm>
            <a:off x="0" y="8624888"/>
            <a:ext cx="2852354" cy="1662112"/>
          </a:xfrm>
          <a:custGeom>
            <a:avLst/>
            <a:gdLst/>
            <a:ahLst/>
            <a:cxnLst/>
            <a:rect l="l" t="t" r="r" b="b"/>
            <a:pathLst>
              <a:path w="2852354" h="1662112">
                <a:moveTo>
                  <a:pt x="0" y="0"/>
                </a:moveTo>
                <a:lnTo>
                  <a:pt x="2852354" y="0"/>
                </a:lnTo>
                <a:lnTo>
                  <a:pt x="2852354" y="1662112"/>
                </a:lnTo>
                <a:lnTo>
                  <a:pt x="0" y="166211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69128" r="-10082" b="-10704"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H="1" flipV="1">
            <a:off x="8001000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10287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0287000" y="0"/>
                </a:lnTo>
                <a:lnTo>
                  <a:pt x="10287000" y="10287000"/>
                </a:lnTo>
                <a:close/>
              </a:path>
            </a:pathLst>
          </a:custGeom>
          <a:blipFill>
            <a:blip r:embed="rId2">
              <a:alphaModFix amt="41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1028699" y="9248775"/>
            <a:ext cx="17433167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rot="-5400000">
            <a:off x="938282" y="9163120"/>
            <a:ext cx="180834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 rot="-5400000">
            <a:off x="4368678" y="8415773"/>
            <a:ext cx="1675529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rot="-5399999">
            <a:off x="7845796" y="7719911"/>
            <a:ext cx="3067252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 rot="-5400000">
            <a:off x="11314421" y="7015556"/>
            <a:ext cx="4475963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8" name="Group 8"/>
          <p:cNvGrpSpPr/>
          <p:nvPr/>
        </p:nvGrpSpPr>
        <p:grpSpPr>
          <a:xfrm>
            <a:off x="1028700" y="7475798"/>
            <a:ext cx="3711660" cy="1425118"/>
            <a:chOff x="0" y="0"/>
            <a:chExt cx="4948880" cy="1900158"/>
          </a:xfrm>
        </p:grpSpPr>
        <p:sp>
          <p:nvSpPr>
            <p:cNvPr id="9" name="TextBox 9"/>
            <p:cNvSpPr txBox="1"/>
            <p:nvPr/>
          </p:nvSpPr>
          <p:spPr>
            <a:xfrm>
              <a:off x="0" y="781923"/>
              <a:ext cx="4948880" cy="11182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en-US" sz="2300">
                  <a:solidFill>
                    <a:srgbClr val="000000"/>
                  </a:solidFill>
                  <a:latin typeface="TT Norms Light"/>
                  <a:ea typeface="TT Norms Light"/>
                  <a:cs typeface="TT Norms Light"/>
                  <a:sym typeface="TT Norms Light"/>
                </a:rPr>
                <a:t>Faça um breve resumo sobre o que você quer discutir.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698599"/>
              <a:ext cx="4948880" cy="1308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en-US" sz="3000">
                  <a:solidFill>
                    <a:srgbClr val="000000"/>
                  </a:solidFill>
                  <a:latin typeface="Atteron"/>
                  <a:ea typeface="Atteron"/>
                  <a:cs typeface="Atteron"/>
                  <a:sym typeface="Atteron"/>
                </a:rPr>
                <a:t>Insira um tópico principal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201680" y="6050680"/>
            <a:ext cx="3711660" cy="1425118"/>
            <a:chOff x="0" y="0"/>
            <a:chExt cx="4948880" cy="1900158"/>
          </a:xfrm>
        </p:grpSpPr>
        <p:sp>
          <p:nvSpPr>
            <p:cNvPr id="12" name="TextBox 12"/>
            <p:cNvSpPr txBox="1"/>
            <p:nvPr/>
          </p:nvSpPr>
          <p:spPr>
            <a:xfrm>
              <a:off x="0" y="781923"/>
              <a:ext cx="4948880" cy="11182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en-US" sz="2300">
                  <a:solidFill>
                    <a:srgbClr val="000000"/>
                  </a:solidFill>
                  <a:latin typeface="TT Norms Light"/>
                  <a:ea typeface="TT Norms Light"/>
                  <a:cs typeface="TT Norms Light"/>
                  <a:sym typeface="TT Norms Light"/>
                </a:rPr>
                <a:t>Faça um breve resumo sobre o que você quer discutir.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698599"/>
              <a:ext cx="4948880" cy="1308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en-US" sz="3000">
                  <a:solidFill>
                    <a:srgbClr val="000000"/>
                  </a:solidFill>
                  <a:latin typeface="Atteron"/>
                  <a:ea typeface="Atteron"/>
                  <a:cs typeface="Atteron"/>
                  <a:sym typeface="Atteron"/>
                </a:rPr>
                <a:t>Insira um tópico principal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374660" y="4625561"/>
            <a:ext cx="3711660" cy="1425118"/>
            <a:chOff x="0" y="0"/>
            <a:chExt cx="4948880" cy="1900158"/>
          </a:xfrm>
        </p:grpSpPr>
        <p:sp>
          <p:nvSpPr>
            <p:cNvPr id="15" name="TextBox 15"/>
            <p:cNvSpPr txBox="1"/>
            <p:nvPr/>
          </p:nvSpPr>
          <p:spPr>
            <a:xfrm>
              <a:off x="0" y="781923"/>
              <a:ext cx="4948880" cy="11182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en-US" sz="2300">
                  <a:solidFill>
                    <a:srgbClr val="000000"/>
                  </a:solidFill>
                  <a:latin typeface="TT Norms Light"/>
                  <a:ea typeface="TT Norms Light"/>
                  <a:cs typeface="TT Norms Light"/>
                  <a:sym typeface="TT Norms Light"/>
                </a:rPr>
                <a:t>Faça um breve resumo sobre o que você quer discutir.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698599"/>
              <a:ext cx="4948880" cy="1308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en-US" sz="3000">
                  <a:solidFill>
                    <a:srgbClr val="000000"/>
                  </a:solidFill>
                  <a:latin typeface="Atteron"/>
                  <a:ea typeface="Atteron"/>
                  <a:cs typeface="Atteron"/>
                  <a:sym typeface="Atteron"/>
                </a:rPr>
                <a:t>Insira um tópico principal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547640" y="3200443"/>
            <a:ext cx="3711660" cy="1425118"/>
            <a:chOff x="0" y="0"/>
            <a:chExt cx="4948880" cy="1900158"/>
          </a:xfrm>
        </p:grpSpPr>
        <p:sp>
          <p:nvSpPr>
            <p:cNvPr id="18" name="TextBox 18"/>
            <p:cNvSpPr txBox="1"/>
            <p:nvPr/>
          </p:nvSpPr>
          <p:spPr>
            <a:xfrm>
              <a:off x="0" y="781923"/>
              <a:ext cx="4948880" cy="11182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en-US" sz="2300">
                  <a:solidFill>
                    <a:srgbClr val="000000"/>
                  </a:solidFill>
                  <a:latin typeface="TT Norms Light"/>
                  <a:ea typeface="TT Norms Light"/>
                  <a:cs typeface="TT Norms Light"/>
                  <a:sym typeface="TT Norms Light"/>
                </a:rPr>
                <a:t>Faça um breve resumo sobre o que você quer discutir.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698599"/>
              <a:ext cx="4948880" cy="1308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en-US" sz="3000">
                  <a:solidFill>
                    <a:srgbClr val="000000"/>
                  </a:solidFill>
                  <a:latin typeface="Atteron"/>
                  <a:ea typeface="Atteron"/>
                  <a:cs typeface="Atteron"/>
                  <a:sym typeface="Atteron"/>
                </a:rPr>
                <a:t>Insira um tópico principal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3850637" y="1009650"/>
            <a:ext cx="8300725" cy="1352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59"/>
              </a:lnSpc>
            </a:pPr>
            <a:r>
              <a:rPr lang="en-US" sz="8799">
                <a:solidFill>
                  <a:srgbClr val="000000"/>
                </a:solidFill>
                <a:latin typeface="Tenor Sans"/>
                <a:ea typeface="Tenor Sans"/>
                <a:cs typeface="Tenor Sans"/>
                <a:sym typeface="Tenor Sans"/>
              </a:rPr>
              <a:t> Cabeçalho</a:t>
            </a:r>
          </a:p>
        </p:txBody>
      </p:sp>
      <p:sp>
        <p:nvSpPr>
          <p:cNvPr id="21" name="Freeform 21"/>
          <p:cNvSpPr/>
          <p:nvPr/>
        </p:nvSpPr>
        <p:spPr>
          <a:xfrm>
            <a:off x="0" y="8624888"/>
            <a:ext cx="2852354" cy="1662112"/>
          </a:xfrm>
          <a:custGeom>
            <a:avLst/>
            <a:gdLst/>
            <a:ahLst/>
            <a:cxnLst/>
            <a:rect l="l" t="t" r="r" b="b"/>
            <a:pathLst>
              <a:path w="2852354" h="1662112">
                <a:moveTo>
                  <a:pt x="0" y="0"/>
                </a:moveTo>
                <a:lnTo>
                  <a:pt x="2852354" y="0"/>
                </a:lnTo>
                <a:lnTo>
                  <a:pt x="2852354" y="1662112"/>
                </a:lnTo>
                <a:lnTo>
                  <a:pt x="0" y="16621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9128" r="-10082" b="-10704"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H="1" flipV="1">
            <a:off x="8001000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10287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0287000" y="0"/>
                </a:lnTo>
                <a:lnTo>
                  <a:pt x="10287000" y="10287000"/>
                </a:lnTo>
                <a:close/>
              </a:path>
            </a:pathLst>
          </a:custGeom>
          <a:blipFill>
            <a:blip r:embed="rId2">
              <a:alphaModFix amt="41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848" y="2318806"/>
            <a:ext cx="8080924" cy="7733879"/>
          </a:xfrm>
          <a:prstGeom prst="rect">
            <a:avLst/>
          </a:prstGeom>
        </p:spPr>
      </p:pic>
      <p:sp>
        <p:nvSpPr>
          <p:cNvPr id="4" name="Freeform 4"/>
          <p:cNvSpPr/>
          <p:nvPr/>
        </p:nvSpPr>
        <p:spPr>
          <a:xfrm>
            <a:off x="11314526" y="4455237"/>
            <a:ext cx="8257175" cy="8257175"/>
          </a:xfrm>
          <a:custGeom>
            <a:avLst/>
            <a:gdLst/>
            <a:ahLst/>
            <a:cxnLst/>
            <a:rect l="l" t="t" r="r" b="b"/>
            <a:pathLst>
              <a:path w="8257175" h="8257175">
                <a:moveTo>
                  <a:pt x="0" y="0"/>
                </a:moveTo>
                <a:lnTo>
                  <a:pt x="8257175" y="0"/>
                </a:lnTo>
                <a:lnTo>
                  <a:pt x="8257175" y="8257175"/>
                </a:lnTo>
                <a:lnTo>
                  <a:pt x="0" y="825717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8994137" y="1009650"/>
            <a:ext cx="8300725" cy="1352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59"/>
              </a:lnSpc>
            </a:pPr>
            <a:r>
              <a:rPr lang="en-US" sz="8799">
                <a:solidFill>
                  <a:srgbClr val="000000"/>
                </a:solidFill>
                <a:latin typeface="Tenor Sans"/>
                <a:ea typeface="Tenor Sans"/>
                <a:cs typeface="Tenor Sans"/>
                <a:sym typeface="Tenor Sans"/>
              </a:rPr>
              <a:t> Cabeçalho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509884" y="2632382"/>
            <a:ext cx="9269232" cy="6058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8"/>
              </a:lnSpc>
            </a:pPr>
            <a:r>
              <a:rPr lang="en-US" sz="3721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Faça um breve resumo sobre o que </a:t>
            </a:r>
          </a:p>
          <a:p>
            <a:pPr algn="ctr">
              <a:lnSpc>
                <a:spcPts val="4838"/>
              </a:lnSpc>
            </a:pPr>
            <a:r>
              <a:rPr lang="en-US" sz="3721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você quer discutir.</a:t>
            </a:r>
          </a:p>
          <a:p>
            <a:pPr algn="ctr">
              <a:lnSpc>
                <a:spcPts val="4838"/>
              </a:lnSpc>
            </a:pPr>
            <a:endParaRPr/>
          </a:p>
          <a:p>
            <a:pPr algn="ctr">
              <a:lnSpc>
                <a:spcPts val="4838"/>
              </a:lnSpc>
            </a:pPr>
            <a:endParaRPr/>
          </a:p>
          <a:p>
            <a:pPr algn="ctr">
              <a:lnSpc>
                <a:spcPts val="4838"/>
              </a:lnSpc>
            </a:pPr>
            <a:endParaRPr/>
          </a:p>
          <a:p>
            <a:pPr algn="ctr">
              <a:lnSpc>
                <a:spcPts val="4838"/>
              </a:lnSpc>
            </a:pPr>
            <a:endParaRPr/>
          </a:p>
          <a:p>
            <a:pPr algn="ctr">
              <a:lnSpc>
                <a:spcPts val="4838"/>
              </a:lnSpc>
            </a:pPr>
            <a:endParaRPr/>
          </a:p>
          <a:p>
            <a:pPr algn="ctr">
              <a:lnSpc>
                <a:spcPts val="4838"/>
              </a:lnSpc>
            </a:pPr>
            <a:endParaRPr/>
          </a:p>
          <a:p>
            <a:pPr algn="ctr">
              <a:lnSpc>
                <a:spcPts val="4838"/>
              </a:lnSpc>
            </a:pPr>
            <a:endParaRPr/>
          </a:p>
          <a:p>
            <a:pPr algn="ctr">
              <a:lnSpc>
                <a:spcPts val="4838"/>
              </a:lnSpc>
            </a:pPr>
            <a:endParaRPr/>
          </a:p>
        </p:txBody>
      </p:sp>
      <p:sp>
        <p:nvSpPr>
          <p:cNvPr id="7" name="Freeform 7"/>
          <p:cNvSpPr/>
          <p:nvPr/>
        </p:nvSpPr>
        <p:spPr>
          <a:xfrm>
            <a:off x="0" y="8624888"/>
            <a:ext cx="2852354" cy="1662112"/>
          </a:xfrm>
          <a:custGeom>
            <a:avLst/>
            <a:gdLst/>
            <a:ahLst/>
            <a:cxnLst/>
            <a:rect l="l" t="t" r="r" b="b"/>
            <a:pathLst>
              <a:path w="2852354" h="1662112">
                <a:moveTo>
                  <a:pt x="0" y="0"/>
                </a:moveTo>
                <a:lnTo>
                  <a:pt x="2852354" y="0"/>
                </a:lnTo>
                <a:lnTo>
                  <a:pt x="2852354" y="1662112"/>
                </a:lnTo>
                <a:lnTo>
                  <a:pt x="0" y="166211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69128" r="-10082" b="-10704"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113222" y="100849"/>
            <a:ext cx="10985180" cy="10985180"/>
          </a:xfrm>
          <a:custGeom>
            <a:avLst/>
            <a:gdLst/>
            <a:ahLst/>
            <a:cxnLst/>
            <a:rect l="l" t="t" r="r" b="b"/>
            <a:pathLst>
              <a:path w="10985180" h="10985180">
                <a:moveTo>
                  <a:pt x="0" y="0"/>
                </a:moveTo>
                <a:lnTo>
                  <a:pt x="10985180" y="0"/>
                </a:lnTo>
                <a:lnTo>
                  <a:pt x="10985180" y="10985180"/>
                </a:lnTo>
                <a:lnTo>
                  <a:pt x="0" y="109851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3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745476" y="1221432"/>
            <a:ext cx="8724665" cy="615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26"/>
              </a:lnSpc>
            </a:pPr>
            <a:r>
              <a:rPr lang="en-US" sz="3789">
                <a:solidFill>
                  <a:srgbClr val="000000"/>
                </a:solidFill>
                <a:latin typeface="Atteron"/>
                <a:ea typeface="Atteron"/>
                <a:cs typeface="Atteron"/>
                <a:sym typeface="Atteron"/>
              </a:rPr>
              <a:t>Referência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745476" y="3138824"/>
            <a:ext cx="8724665" cy="615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26"/>
              </a:lnSpc>
            </a:pPr>
            <a:r>
              <a:rPr lang="en-US" sz="3789">
                <a:solidFill>
                  <a:srgbClr val="000000"/>
                </a:solidFill>
                <a:latin typeface="Atteron"/>
                <a:ea typeface="Atteron"/>
                <a:cs typeface="Atteron"/>
                <a:sym typeface="Atteron"/>
              </a:rPr>
              <a:t>Referência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62674" y="4784329"/>
            <a:ext cx="6585423" cy="990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79"/>
              </a:lnSpc>
            </a:pPr>
            <a:r>
              <a:rPr lang="en-US" sz="6399">
                <a:solidFill>
                  <a:srgbClr val="000000"/>
                </a:solidFill>
                <a:latin typeface="Tenor Sans"/>
                <a:ea typeface="Tenor Sans"/>
                <a:cs typeface="Tenor Sans"/>
                <a:sym typeface="Tenor Sans"/>
              </a:rPr>
              <a:t>Referências</a:t>
            </a:r>
          </a:p>
        </p:txBody>
      </p:sp>
      <p:sp>
        <p:nvSpPr>
          <p:cNvPr id="6" name="Freeform 6"/>
          <p:cNvSpPr/>
          <p:nvPr/>
        </p:nvSpPr>
        <p:spPr>
          <a:xfrm>
            <a:off x="-5127951" y="1259532"/>
            <a:ext cx="8059243" cy="8059243"/>
          </a:xfrm>
          <a:custGeom>
            <a:avLst/>
            <a:gdLst/>
            <a:ahLst/>
            <a:cxnLst/>
            <a:rect l="l" t="t" r="r" b="b"/>
            <a:pathLst>
              <a:path w="8059243" h="8059243">
                <a:moveTo>
                  <a:pt x="0" y="0"/>
                </a:moveTo>
                <a:lnTo>
                  <a:pt x="8059243" y="0"/>
                </a:lnTo>
                <a:lnTo>
                  <a:pt x="8059243" y="8059243"/>
                </a:lnTo>
                <a:lnTo>
                  <a:pt x="0" y="80592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470140" y="1259532"/>
            <a:ext cx="8059243" cy="8059243"/>
          </a:xfrm>
          <a:custGeom>
            <a:avLst/>
            <a:gdLst/>
            <a:ahLst/>
            <a:cxnLst/>
            <a:rect l="l" t="t" r="r" b="b"/>
            <a:pathLst>
              <a:path w="8059243" h="8059243">
                <a:moveTo>
                  <a:pt x="0" y="0"/>
                </a:moveTo>
                <a:lnTo>
                  <a:pt x="8059243" y="0"/>
                </a:lnTo>
                <a:lnTo>
                  <a:pt x="8059243" y="8059243"/>
                </a:lnTo>
                <a:lnTo>
                  <a:pt x="0" y="80592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6745476" y="2180270"/>
            <a:ext cx="8724665" cy="615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26"/>
              </a:lnSpc>
            </a:pPr>
            <a:r>
              <a:rPr lang="en-US" sz="3789">
                <a:solidFill>
                  <a:srgbClr val="000000"/>
                </a:solidFill>
                <a:latin typeface="Atteron"/>
                <a:ea typeface="Atteron"/>
                <a:cs typeface="Atteron"/>
                <a:sym typeface="Atteron"/>
              </a:rPr>
              <a:t>Referência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745476" y="3880910"/>
            <a:ext cx="8724665" cy="615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26"/>
              </a:lnSpc>
            </a:pPr>
            <a:r>
              <a:rPr lang="en-US" sz="3789">
                <a:solidFill>
                  <a:srgbClr val="000000"/>
                </a:solidFill>
                <a:latin typeface="Atteron"/>
                <a:ea typeface="Atteron"/>
                <a:cs typeface="Atteron"/>
                <a:sym typeface="Atteron"/>
              </a:rPr>
              <a:t>Referência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745476" y="4622996"/>
            <a:ext cx="8724665" cy="615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26"/>
              </a:lnSpc>
            </a:pPr>
            <a:r>
              <a:rPr lang="en-US" sz="3789">
                <a:solidFill>
                  <a:srgbClr val="000000"/>
                </a:solidFill>
                <a:latin typeface="Atteron"/>
                <a:ea typeface="Atteron"/>
                <a:cs typeface="Atteron"/>
                <a:sym typeface="Atteron"/>
              </a:rPr>
              <a:t>Referência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45476" y="5365082"/>
            <a:ext cx="8724665" cy="615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26"/>
              </a:lnSpc>
            </a:pPr>
            <a:r>
              <a:rPr lang="en-US" sz="3789">
                <a:solidFill>
                  <a:srgbClr val="000000"/>
                </a:solidFill>
                <a:latin typeface="Atteron"/>
                <a:ea typeface="Atteron"/>
                <a:cs typeface="Atteron"/>
                <a:sym typeface="Atteron"/>
              </a:rPr>
              <a:t>Referência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745476" y="6107168"/>
            <a:ext cx="8724665" cy="615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26"/>
              </a:lnSpc>
            </a:pPr>
            <a:r>
              <a:rPr lang="en-US" sz="3789">
                <a:solidFill>
                  <a:srgbClr val="000000"/>
                </a:solidFill>
                <a:latin typeface="Atteron"/>
                <a:ea typeface="Atteron"/>
                <a:cs typeface="Atteron"/>
                <a:sym typeface="Atteron"/>
              </a:rPr>
              <a:t>Referência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745476" y="6849254"/>
            <a:ext cx="8724665" cy="615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26"/>
              </a:lnSpc>
            </a:pPr>
            <a:r>
              <a:rPr lang="en-US" sz="3789">
                <a:solidFill>
                  <a:srgbClr val="000000"/>
                </a:solidFill>
                <a:latin typeface="Atteron"/>
                <a:ea typeface="Atteron"/>
                <a:cs typeface="Atteron"/>
                <a:sym typeface="Atteron"/>
              </a:rPr>
              <a:t>Referência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745476" y="7591340"/>
            <a:ext cx="8724665" cy="615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26"/>
              </a:lnSpc>
            </a:pPr>
            <a:r>
              <a:rPr lang="en-US" sz="3789">
                <a:solidFill>
                  <a:srgbClr val="000000"/>
                </a:solidFill>
                <a:latin typeface="Atteron"/>
                <a:ea typeface="Atteron"/>
                <a:cs typeface="Atteron"/>
                <a:sym typeface="Atteron"/>
              </a:rPr>
              <a:t>Referência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745476" y="8333426"/>
            <a:ext cx="8724665" cy="615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26"/>
              </a:lnSpc>
            </a:pPr>
            <a:r>
              <a:rPr lang="en-US" sz="3789">
                <a:solidFill>
                  <a:srgbClr val="000000"/>
                </a:solidFill>
                <a:latin typeface="Atteron"/>
                <a:ea typeface="Atteron"/>
                <a:cs typeface="Atteron"/>
                <a:sym typeface="Atteron"/>
              </a:rPr>
              <a:t>Referência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45476" y="9075512"/>
            <a:ext cx="8724665" cy="615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26"/>
              </a:lnSpc>
            </a:pPr>
            <a:r>
              <a:rPr lang="en-US" sz="3789">
                <a:solidFill>
                  <a:srgbClr val="000000"/>
                </a:solidFill>
                <a:latin typeface="Atteron"/>
                <a:ea typeface="Atteron"/>
                <a:cs typeface="Atteron"/>
                <a:sym typeface="Atteron"/>
              </a:rPr>
              <a:t>Referência</a:t>
            </a:r>
          </a:p>
        </p:txBody>
      </p:sp>
      <p:sp>
        <p:nvSpPr>
          <p:cNvPr id="17" name="Freeform 17"/>
          <p:cNvSpPr/>
          <p:nvPr/>
        </p:nvSpPr>
        <p:spPr>
          <a:xfrm>
            <a:off x="0" y="8624888"/>
            <a:ext cx="2852354" cy="1662112"/>
          </a:xfrm>
          <a:custGeom>
            <a:avLst/>
            <a:gdLst/>
            <a:ahLst/>
            <a:cxnLst/>
            <a:rect l="l" t="t" r="r" b="b"/>
            <a:pathLst>
              <a:path w="2852354" h="1662112">
                <a:moveTo>
                  <a:pt x="0" y="0"/>
                </a:moveTo>
                <a:lnTo>
                  <a:pt x="2852354" y="0"/>
                </a:lnTo>
                <a:lnTo>
                  <a:pt x="2852354" y="1662112"/>
                </a:lnTo>
                <a:lnTo>
                  <a:pt x="0" y="166211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69128" r="-10082" b="-10704"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0" y="-428664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1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6547440" y="184985"/>
            <a:ext cx="9917030" cy="9917030"/>
          </a:xfrm>
          <a:custGeom>
            <a:avLst/>
            <a:gdLst/>
            <a:ahLst/>
            <a:cxnLst/>
            <a:rect l="l" t="t" r="r" b="b"/>
            <a:pathLst>
              <a:path w="9917030" h="9917030">
                <a:moveTo>
                  <a:pt x="0" y="0"/>
                </a:moveTo>
                <a:lnTo>
                  <a:pt x="9917030" y="0"/>
                </a:lnTo>
                <a:lnTo>
                  <a:pt x="9917030" y="9917030"/>
                </a:lnTo>
                <a:lnTo>
                  <a:pt x="0" y="99170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497316" y="184985"/>
            <a:ext cx="9917030" cy="9917030"/>
          </a:xfrm>
          <a:custGeom>
            <a:avLst/>
            <a:gdLst/>
            <a:ahLst/>
            <a:cxnLst/>
            <a:rect l="l" t="t" r="r" b="b"/>
            <a:pathLst>
              <a:path w="9917030" h="9917030">
                <a:moveTo>
                  <a:pt x="0" y="0"/>
                </a:moveTo>
                <a:lnTo>
                  <a:pt x="9917029" y="0"/>
                </a:lnTo>
                <a:lnTo>
                  <a:pt x="9917029" y="9917030"/>
                </a:lnTo>
                <a:lnTo>
                  <a:pt x="0" y="99170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928762" y="642906"/>
            <a:ext cx="10715700" cy="13593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559"/>
              </a:lnSpc>
            </a:pPr>
            <a:r>
              <a:rPr lang="en-US" sz="8799" dirty="0">
                <a:solidFill>
                  <a:srgbClr val="000000"/>
                </a:solidFill>
                <a:latin typeface="Tenor Sans"/>
                <a:ea typeface="Tenor Sans"/>
                <a:cs typeface="Tenor Sans"/>
                <a:sym typeface="Tenor Sans"/>
              </a:rPr>
              <a:t> </a:t>
            </a:r>
            <a:r>
              <a:rPr lang="en-US" sz="8799" dirty="0" err="1" smtClean="0">
                <a:solidFill>
                  <a:srgbClr val="000000"/>
                </a:solidFill>
                <a:latin typeface="Tenor Sans"/>
                <a:ea typeface="Tenor Sans"/>
                <a:cs typeface="Tenor Sans"/>
                <a:sym typeface="Tenor Sans"/>
              </a:rPr>
              <a:t>Mais</a:t>
            </a:r>
            <a:r>
              <a:rPr lang="en-US" sz="8799" dirty="0" smtClean="0">
                <a:solidFill>
                  <a:srgbClr val="000000"/>
                </a:solidFill>
                <a:latin typeface="Tenor Sans"/>
                <a:ea typeface="Tenor Sans"/>
                <a:cs typeface="Tenor Sans"/>
                <a:sym typeface="Tenor Sans"/>
              </a:rPr>
              <a:t> </a:t>
            </a:r>
            <a:r>
              <a:rPr lang="en-US" sz="8799" dirty="0" err="1" smtClean="0">
                <a:solidFill>
                  <a:srgbClr val="000000"/>
                </a:solidFill>
                <a:latin typeface="Tenor Sans"/>
                <a:ea typeface="Tenor Sans"/>
                <a:cs typeface="Tenor Sans"/>
                <a:sym typeface="Tenor Sans"/>
              </a:rPr>
              <a:t>informações</a:t>
            </a:r>
            <a:endParaRPr lang="en-US" sz="8799" dirty="0">
              <a:solidFill>
                <a:srgbClr val="000000"/>
              </a:solidFill>
              <a:latin typeface="Tenor Sans"/>
              <a:ea typeface="Tenor Sans"/>
              <a:cs typeface="Tenor Sans"/>
              <a:sym typeface="Tenor San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000596" y="4000492"/>
            <a:ext cx="9269232" cy="6771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8"/>
              </a:lnSpc>
            </a:pPr>
            <a:r>
              <a:rPr lang="en-US" sz="3721" dirty="0" smtClean="0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Se </a:t>
            </a:r>
            <a:r>
              <a:rPr lang="en-US" sz="3721" dirty="0" err="1" smtClean="0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quiser</a:t>
            </a:r>
            <a:r>
              <a:rPr lang="en-US" sz="3721" dirty="0" smtClean="0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 </a:t>
            </a:r>
            <a:r>
              <a:rPr lang="en-US" sz="3721" dirty="0" err="1" smtClean="0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apresentar</a:t>
            </a:r>
            <a:r>
              <a:rPr lang="en-US" sz="3721" dirty="0" smtClean="0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 </a:t>
            </a:r>
            <a:r>
              <a:rPr lang="en-US" sz="3721" dirty="0" err="1" smtClean="0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mais</a:t>
            </a:r>
            <a:r>
              <a:rPr lang="en-US" sz="3721" dirty="0" smtClean="0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 </a:t>
            </a:r>
            <a:r>
              <a:rPr lang="en-US" sz="3721" dirty="0" err="1" smtClean="0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informações</a:t>
            </a:r>
            <a:r>
              <a:rPr lang="en-US" sz="3721" dirty="0" smtClean="0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 </a:t>
            </a:r>
            <a:r>
              <a:rPr lang="en-US" sz="3721" dirty="0" err="1" smtClean="0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sobre</a:t>
            </a:r>
            <a:r>
              <a:rPr lang="en-US" sz="3721" dirty="0" smtClean="0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 a </a:t>
            </a:r>
            <a:r>
              <a:rPr lang="en-US" sz="3721" dirty="0" err="1" smtClean="0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pesquisa</a:t>
            </a:r>
            <a:r>
              <a:rPr lang="en-US" sz="3721" dirty="0" smtClean="0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, </a:t>
            </a:r>
            <a:r>
              <a:rPr lang="en-US" sz="3721" dirty="0" err="1" smtClean="0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compartilhe</a:t>
            </a:r>
            <a:r>
              <a:rPr lang="en-US" sz="3721" dirty="0" smtClean="0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 </a:t>
            </a:r>
            <a:r>
              <a:rPr lang="en-US" sz="3721" dirty="0" err="1" smtClean="0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aqui</a:t>
            </a:r>
            <a:r>
              <a:rPr lang="en-US" sz="3721" dirty="0" smtClean="0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 o QR Code </a:t>
            </a:r>
            <a:r>
              <a:rPr lang="en-US" sz="3721" dirty="0" err="1" smtClean="0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ou</a:t>
            </a:r>
            <a:r>
              <a:rPr lang="en-US" sz="3721" dirty="0" smtClean="0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 link </a:t>
            </a:r>
            <a:r>
              <a:rPr lang="en-US" sz="3721" dirty="0" err="1" smtClean="0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para</a:t>
            </a:r>
            <a:r>
              <a:rPr lang="en-US" sz="3721" dirty="0" smtClean="0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 </a:t>
            </a:r>
            <a:r>
              <a:rPr lang="en-US" sz="3721" dirty="0" err="1" smtClean="0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acesso</a:t>
            </a:r>
            <a:r>
              <a:rPr lang="en-US" sz="3721" dirty="0" smtClean="0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.</a:t>
            </a:r>
            <a:endParaRPr lang="en-US" sz="3721" dirty="0">
              <a:solidFill>
                <a:srgbClr val="000000"/>
              </a:solidFill>
              <a:latin typeface="TT Norms Light"/>
              <a:ea typeface="TT Norms Light"/>
              <a:cs typeface="TT Norms Light"/>
              <a:sym typeface="TT Norms Light"/>
            </a:endParaRPr>
          </a:p>
          <a:p>
            <a:pPr algn="ctr">
              <a:lnSpc>
                <a:spcPts val="4838"/>
              </a:lnSpc>
            </a:pPr>
            <a:endParaRPr/>
          </a:p>
          <a:p>
            <a:pPr algn="ctr">
              <a:lnSpc>
                <a:spcPts val="4838"/>
              </a:lnSpc>
            </a:pPr>
            <a:endParaRPr/>
          </a:p>
          <a:p>
            <a:pPr algn="ctr">
              <a:lnSpc>
                <a:spcPts val="4838"/>
              </a:lnSpc>
            </a:pPr>
            <a:endParaRPr/>
          </a:p>
          <a:p>
            <a:pPr algn="ctr">
              <a:lnSpc>
                <a:spcPts val="4838"/>
              </a:lnSpc>
            </a:pPr>
            <a:endParaRPr/>
          </a:p>
          <a:p>
            <a:pPr algn="ctr">
              <a:lnSpc>
                <a:spcPts val="4838"/>
              </a:lnSpc>
            </a:pPr>
            <a:endParaRPr/>
          </a:p>
          <a:p>
            <a:pPr algn="ctr">
              <a:lnSpc>
                <a:spcPts val="4838"/>
              </a:lnSpc>
            </a:pPr>
            <a:endParaRPr/>
          </a:p>
          <a:p>
            <a:pPr algn="ctr">
              <a:lnSpc>
                <a:spcPts val="4838"/>
              </a:lnSpc>
            </a:pPr>
            <a:endParaRPr/>
          </a:p>
          <a:p>
            <a:pPr algn="ctr">
              <a:lnSpc>
                <a:spcPts val="4838"/>
              </a:lnSpc>
            </a:pPr>
            <a:endParaRPr/>
          </a:p>
        </p:txBody>
      </p:sp>
      <p:sp>
        <p:nvSpPr>
          <p:cNvPr id="7" name="Freeform 7"/>
          <p:cNvSpPr/>
          <p:nvPr/>
        </p:nvSpPr>
        <p:spPr>
          <a:xfrm>
            <a:off x="14497316" y="184985"/>
            <a:ext cx="9917030" cy="9917030"/>
          </a:xfrm>
          <a:custGeom>
            <a:avLst/>
            <a:gdLst/>
            <a:ahLst/>
            <a:cxnLst/>
            <a:rect l="l" t="t" r="r" b="b"/>
            <a:pathLst>
              <a:path w="9917030" h="9917030">
                <a:moveTo>
                  <a:pt x="0" y="0"/>
                </a:moveTo>
                <a:lnTo>
                  <a:pt x="9917029" y="0"/>
                </a:lnTo>
                <a:lnTo>
                  <a:pt x="9917029" y="9917030"/>
                </a:lnTo>
                <a:lnTo>
                  <a:pt x="0" y="99170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8624888"/>
            <a:ext cx="2852354" cy="1662112"/>
          </a:xfrm>
          <a:custGeom>
            <a:avLst/>
            <a:gdLst/>
            <a:ahLst/>
            <a:cxnLst/>
            <a:rect l="l" t="t" r="r" b="b"/>
            <a:pathLst>
              <a:path w="2852354" h="1662112">
                <a:moveTo>
                  <a:pt x="0" y="0"/>
                </a:moveTo>
                <a:lnTo>
                  <a:pt x="2852354" y="0"/>
                </a:lnTo>
                <a:lnTo>
                  <a:pt x="2852354" y="1662112"/>
                </a:lnTo>
                <a:lnTo>
                  <a:pt x="0" y="166211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69128" r="-10082" b="-10704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218</Words>
  <Application>Microsoft Office PowerPoint</Application>
  <PresentationFormat>Personalizar</PresentationFormat>
  <Paragraphs>82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7" baseType="lpstr">
      <vt:lpstr>Arial</vt:lpstr>
      <vt:lpstr>Tenor Sans</vt:lpstr>
      <vt:lpstr>TT Norms</vt:lpstr>
      <vt:lpstr>Atteron</vt:lpstr>
      <vt:lpstr>TT Norms Light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2ERICI MODELO DE APRESENTACAO</dc:title>
  <cp:lastModifiedBy>user</cp:lastModifiedBy>
  <cp:revision>2</cp:revision>
  <dcterms:created xsi:type="dcterms:W3CDTF">2006-08-16T00:00:00Z</dcterms:created>
  <dcterms:modified xsi:type="dcterms:W3CDTF">2026-09-23T23:42:46Z</dcterms:modified>
  <dc:identifier>DAHUEmL7Eio</dc:identifier>
</cp:coreProperties>
</file>