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10287000" cy="1285875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2298" y="-78"/>
      </p:cViewPr>
      <p:guideLst>
        <p:guide orient="horz" pos="4050"/>
        <p:guide pos="3240"/>
      </p:guideLst>
    </p:cSldViewPr>
  </p:slideViewPr>
  <p:notesTextViewPr>
    <p:cViewPr>
      <p:scale>
        <a:sx n="100" d="100"/>
        <a:sy n="100" d="100"/>
      </p:scale>
      <p:origin x="0" y="36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1" name="Google Shape;31;n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2" name="Google Shape;32;n"/>
          <p:cNvSpPr>
            <a:spLocks noGrp="1" noRot="1" noChangeAspect="1"/>
          </p:cNvSpPr>
          <p:nvPr>
            <p:ph type="sldImg" idx="3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" name="Google Shape;33;n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L="914400" lvl="1" indent="-228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Google Shape;34;n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35" name="Google Shape;35;n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00038" y="0"/>
            <a:ext cx="2400300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smtClean="0"/>
              <a:t>Flyers de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trabalhos</a:t>
            </a:r>
            <a:r>
              <a:rPr lang="en-US" sz="1200" baseline="0" dirty="0" smtClean="0"/>
              <a:t> do</a:t>
            </a:r>
            <a:r>
              <a:rPr lang="en-US" sz="1200" dirty="0" smtClean="0"/>
              <a:t> 2º ERICI.</a:t>
            </a:r>
            <a:r>
              <a:rPr lang="pt-BR" sz="1200" dirty="0" smtClean="0"/>
              <a:t>Substitua os textos em letras maiúsculas: o título completo, a sessão, a</a:t>
            </a:r>
            <a:r>
              <a:rPr lang="pt-BR" sz="1200" baseline="0" dirty="0" smtClean="0"/>
              <a:t> data</a:t>
            </a:r>
            <a:r>
              <a:rPr lang="pt-BR" sz="1200" dirty="0" smtClean="0"/>
              <a:t>, o horário e a modalidade. Substitua a moldura da fotografia sem alterar o logotipo, a paleta de cores ou a ilustração institucional.</a:t>
            </a:r>
            <a:endParaRPr/>
          </a:p>
        </p:txBody>
      </p:sp>
      <p:sp>
        <p:nvSpPr>
          <p:cNvPr id="41" name="Google Shape;41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A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0361" y="190500"/>
            <a:ext cx="8825278" cy="34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3"/>
          <p:cNvSpPr/>
          <p:nvPr/>
        </p:nvSpPr>
        <p:spPr>
          <a:xfrm>
            <a:off x="523875" y="3857625"/>
            <a:ext cx="57627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dirty="0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NOME E SOBRENOME</a:t>
            </a:r>
            <a:endParaRPr/>
          </a:p>
        </p:txBody>
      </p:sp>
      <p:sp>
        <p:nvSpPr>
          <p:cNvPr id="45" name="Google Shape;45;p3"/>
          <p:cNvSpPr/>
          <p:nvPr/>
        </p:nvSpPr>
        <p:spPr>
          <a:xfrm>
            <a:off x="552450" y="4810125"/>
            <a:ext cx="1314600" cy="123900"/>
          </a:xfrm>
          <a:prstGeom prst="rect">
            <a:avLst/>
          </a:prstGeom>
          <a:solidFill>
            <a:srgbClr val="FF75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>
            <a:off x="523875" y="5219700"/>
            <a:ext cx="58104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rgbClr val="ED2C73"/>
                </a:solidFill>
                <a:latin typeface="Verdana"/>
                <a:ea typeface="Verdana"/>
                <a:cs typeface="Verdana"/>
                <a:sym typeface="Verdana"/>
              </a:rPr>
              <a:t>TÍTULO DESTACADO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 smtClean="0">
                <a:solidFill>
                  <a:srgbClr val="ED2C73"/>
                </a:solidFill>
                <a:latin typeface="Verdana"/>
                <a:ea typeface="Verdana"/>
                <a:cs typeface="Verdana"/>
                <a:sym typeface="Verdana"/>
              </a:rPr>
              <a:t>DO TRABALHO</a:t>
            </a: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542925" y="6619875"/>
            <a:ext cx="57627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dirty="0" err="1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Título</a:t>
            </a:r>
            <a:r>
              <a:rPr lang="en-US" sz="1650" dirty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50" dirty="0" err="1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completo</a:t>
            </a:r>
            <a:r>
              <a:rPr lang="en-US" sz="1650" dirty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50" dirty="0" err="1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ou</a:t>
            </a:r>
            <a:r>
              <a:rPr lang="en-US" sz="1650" dirty="0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50" dirty="0" err="1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subtítulo</a:t>
            </a:r>
            <a:r>
              <a:rPr lang="en-US" sz="1650" dirty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50" dirty="0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d</a:t>
            </a:r>
            <a:r>
              <a:rPr lang="en-US" sz="1650" dirty="0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o </a:t>
            </a:r>
            <a:r>
              <a:rPr lang="en-US" sz="1650" dirty="0" err="1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resumo</a:t>
            </a:r>
            <a:r>
              <a:rPr lang="en-US" sz="1650" dirty="0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50" dirty="0" err="1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expandido</a:t>
            </a:r>
            <a:r>
              <a:rPr lang="en-US" sz="1650" dirty="0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, com </a:t>
            </a:r>
            <a:r>
              <a:rPr lang="en-US" sz="1650" dirty="0" err="1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uma</a:t>
            </a:r>
            <a:r>
              <a:rPr lang="en-US" sz="1650" dirty="0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50" dirty="0" err="1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extensão</a:t>
            </a:r>
            <a:r>
              <a:rPr lang="en-US" sz="1650" dirty="0" smtClean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50" dirty="0" err="1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máxima</a:t>
            </a:r>
            <a:r>
              <a:rPr lang="en-US" sz="1650" dirty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50" dirty="0" err="1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recomendada</a:t>
            </a:r>
            <a:r>
              <a:rPr lang="en-US" sz="1650" dirty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de </a:t>
            </a:r>
            <a:r>
              <a:rPr lang="en-US" sz="1650" dirty="0" err="1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tres</a:t>
            </a:r>
            <a:r>
              <a:rPr lang="en-US" sz="1650" dirty="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1650" dirty="0" err="1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líneas</a:t>
            </a: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542925" y="7953375"/>
            <a:ext cx="5524500" cy="514500"/>
          </a:xfrm>
          <a:prstGeom prst="roundRect">
            <a:avLst>
              <a:gd name="adj" fmla="val 14815"/>
            </a:avLst>
          </a:prstGeom>
          <a:solidFill>
            <a:srgbClr val="F7A5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ÁREA TEMÁTICA · SESIÓN N.º</a:t>
            </a:r>
            <a:endParaRPr/>
          </a:p>
        </p:txBody>
      </p:sp>
      <p:cxnSp>
        <p:nvCxnSpPr>
          <p:cNvPr id="49" name="Google Shape;49;p3"/>
          <p:cNvCxnSpPr/>
          <p:nvPr/>
        </p:nvCxnSpPr>
        <p:spPr>
          <a:xfrm>
            <a:off x="552450" y="8686800"/>
            <a:ext cx="4000500" cy="0"/>
          </a:xfrm>
          <a:prstGeom prst="straightConnector1">
            <a:avLst/>
          </a:prstGeom>
          <a:noFill/>
          <a:ln w="13325" cap="flat" cmpd="sng">
            <a:solidFill>
              <a:srgbClr val="211F2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0" name="Google Shape;50;p3"/>
          <p:cNvSpPr/>
          <p:nvPr/>
        </p:nvSpPr>
        <p:spPr>
          <a:xfrm>
            <a:off x="523875" y="8810625"/>
            <a:ext cx="47625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FECHA · HORARIO</a:t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523875" y="9258300"/>
            <a:ext cx="4857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11F20"/>
                </a:solidFill>
                <a:latin typeface="Verdana"/>
                <a:ea typeface="Verdana"/>
                <a:cs typeface="Verdana"/>
                <a:sym typeface="Verdana"/>
              </a:rPr>
              <a:t>Modalidad presencial / en línea / híbrida</a:t>
            </a:r>
            <a:endParaRPr/>
          </a:p>
        </p:txBody>
      </p:sp>
      <p:sp>
        <p:nvSpPr>
          <p:cNvPr id="52" name="Google Shape;52;p3"/>
          <p:cNvSpPr/>
          <p:nvPr/>
        </p:nvSpPr>
        <p:spPr>
          <a:xfrm>
            <a:off x="6334125" y="4810125"/>
            <a:ext cx="4953000" cy="6858000"/>
          </a:xfrm>
          <a:prstGeom prst="ellipse">
            <a:avLst/>
          </a:prstGeom>
          <a:solidFill>
            <a:srgbClr val="FFD7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7000875" y="5524500"/>
            <a:ext cx="4333800" cy="6191400"/>
          </a:xfrm>
          <a:prstGeom prst="ellipse">
            <a:avLst/>
          </a:prstGeom>
          <a:solidFill>
            <a:srgbClr val="F58AA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"/>
          <p:cNvSpPr/>
          <p:nvPr/>
        </p:nvSpPr>
        <p:spPr>
          <a:xfrm>
            <a:off x="6667500" y="6191250"/>
            <a:ext cx="3143400" cy="4714800"/>
          </a:xfrm>
          <a:prstGeom prst="roundRect">
            <a:avLst>
              <a:gd name="adj" fmla="val 6061"/>
            </a:avLst>
          </a:prstGeom>
          <a:solidFill>
            <a:srgbClr val="FFFFFF">
              <a:alpha val="80000"/>
            </a:srgbClr>
          </a:solidFill>
          <a:ln w="19050" cap="flat" cmpd="sng">
            <a:solidFill>
              <a:srgbClr val="D94C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dirty="0" smtClean="0">
                <a:solidFill>
                  <a:srgbClr val="A83B62"/>
                </a:solidFill>
                <a:latin typeface="Verdana"/>
                <a:ea typeface="Verdana"/>
                <a:cs typeface="Verdana"/>
                <a:sym typeface="Verdana"/>
              </a:rPr>
              <a:t>COLOCAR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dirty="0">
                <a:solidFill>
                  <a:srgbClr val="A83B62"/>
                </a:solidFill>
                <a:latin typeface="Verdana"/>
                <a:ea typeface="Verdana"/>
                <a:cs typeface="Verdana"/>
                <a:sym typeface="Verdana"/>
              </a:rPr>
              <a:t>FOTO</a:t>
            </a:r>
            <a:endParaRPr/>
          </a:p>
        </p:txBody>
      </p:sp>
      <p:pic>
        <p:nvPicPr>
          <p:cNvPr id="55" name="Google Shape;5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7870" y="10144125"/>
            <a:ext cx="3304761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"/>
          <p:cNvSpPr/>
          <p:nvPr/>
        </p:nvSpPr>
        <p:spPr>
          <a:xfrm>
            <a:off x="4762500" y="12268200"/>
            <a:ext cx="50007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">
                <a:solidFill>
                  <a:srgbClr val="7D6F70"/>
                </a:solidFill>
                <a:latin typeface="Verdana"/>
                <a:ea typeface="Verdana"/>
                <a:cs typeface="Verdana"/>
                <a:sym typeface="Verdana"/>
              </a:rPr>
              <a:t>Campos editables · Sustituir textos y fotografía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PresentationFormat>Personalizar</PresentationFormat>
  <Paragraphs>11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ChatGPT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user</cp:lastModifiedBy>
  <cp:revision>1</cp:revision>
  <dcterms:modified xsi:type="dcterms:W3CDTF">2026-09-24T00:03:14Z</dcterms:modified>
</cp:coreProperties>
</file>