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</p:sldIdLst>
  <p:sldSz cy="12858750" cx="10287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" name="Google Shape;33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Plantilla para flyers de ponencias del 2.º ERICI. Reemplace los textos en mayúsculas, el título completo, la sesión, la fecha, el horario y la modalidad. Sustituya el cuadro de fotografía sin modificar el logo, la paleta ni la ilustración institucional.</a:t>
            </a:r>
            <a:endParaRPr/>
          </a:p>
        </p:txBody>
      </p:sp>
      <p:sp>
        <p:nvSpPr>
          <p:cNvPr id="41" name="Google Shape;41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361" y="190500"/>
            <a:ext cx="8825278" cy="34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3"/>
          <p:cNvSpPr/>
          <p:nvPr/>
        </p:nvSpPr>
        <p:spPr>
          <a:xfrm>
            <a:off x="523875" y="3857625"/>
            <a:ext cx="57627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NOMBRE Y APELLIDO</a:t>
            </a: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552450" y="4810125"/>
            <a:ext cx="1314600" cy="123900"/>
          </a:xfrm>
          <a:prstGeom prst="rect">
            <a:avLst/>
          </a:prstGeom>
          <a:solidFill>
            <a:srgbClr val="FF75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523875" y="5219700"/>
            <a:ext cx="58104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ED2C73"/>
                </a:solidFill>
                <a:latin typeface="Verdana"/>
                <a:ea typeface="Verdana"/>
                <a:cs typeface="Verdana"/>
                <a:sym typeface="Verdana"/>
              </a:rPr>
              <a:t>TÍTULO DESTACADO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ED2C73"/>
                </a:solidFill>
                <a:latin typeface="Verdana"/>
                <a:ea typeface="Verdana"/>
                <a:cs typeface="Verdana"/>
                <a:sym typeface="Verdana"/>
              </a:rPr>
              <a:t>DE LA PONENCIA</a:t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542925" y="6619875"/>
            <a:ext cx="57627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Título completo o subtítulo de la ponencia, con una extensión máxima recomendada de tres líneas</a:t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542925" y="7953375"/>
            <a:ext cx="5524500" cy="514500"/>
          </a:xfrm>
          <a:prstGeom prst="roundRect">
            <a:avLst>
              <a:gd fmla="val 14815" name="adj"/>
            </a:avLst>
          </a:prstGeom>
          <a:solidFill>
            <a:srgbClr val="F7A5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ÁREA TEMÁTICA · SESIÓN N.º</a:t>
            </a:r>
            <a:endParaRPr/>
          </a:p>
        </p:txBody>
      </p:sp>
      <p:cxnSp>
        <p:nvCxnSpPr>
          <p:cNvPr id="49" name="Google Shape;49;p3"/>
          <p:cNvCxnSpPr/>
          <p:nvPr/>
        </p:nvCxnSpPr>
        <p:spPr>
          <a:xfrm>
            <a:off x="552450" y="8686800"/>
            <a:ext cx="4000500" cy="0"/>
          </a:xfrm>
          <a:prstGeom prst="straightConnector1">
            <a:avLst/>
          </a:prstGeom>
          <a:noFill/>
          <a:ln cap="flat" cmpd="sng" w="13325">
            <a:solidFill>
              <a:srgbClr val="211F2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" name="Google Shape;50;p3"/>
          <p:cNvSpPr/>
          <p:nvPr/>
        </p:nvSpPr>
        <p:spPr>
          <a:xfrm>
            <a:off x="523875" y="8810625"/>
            <a:ext cx="4762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FECHA · HORARIO</a:t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523875" y="9258300"/>
            <a:ext cx="485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Modalidad presencial / en línea / híbrida</a:t>
            </a: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6334125" y="4810125"/>
            <a:ext cx="4953000" cy="6858000"/>
          </a:xfrm>
          <a:prstGeom prst="ellipse">
            <a:avLst/>
          </a:prstGeom>
          <a:solidFill>
            <a:srgbClr val="FFD7D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7000875" y="5524500"/>
            <a:ext cx="4333800" cy="6191400"/>
          </a:xfrm>
          <a:prstGeom prst="ellipse">
            <a:avLst/>
          </a:prstGeom>
          <a:solidFill>
            <a:srgbClr val="F58A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6667500" y="6191250"/>
            <a:ext cx="3143400" cy="4714800"/>
          </a:xfrm>
          <a:prstGeom prst="roundRect">
            <a:avLst>
              <a:gd fmla="val 6061" name="adj"/>
            </a:avLst>
          </a:prstGeom>
          <a:solidFill>
            <a:srgbClr val="FFFFFF">
              <a:alpha val="80000"/>
            </a:srgbClr>
          </a:solidFill>
          <a:ln cap="flat" cmpd="sng" w="19050">
            <a:solidFill>
              <a:srgbClr val="D94C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A83B62"/>
                </a:solidFill>
                <a:latin typeface="Verdana"/>
                <a:ea typeface="Verdana"/>
                <a:cs typeface="Verdana"/>
                <a:sym typeface="Verdana"/>
              </a:rPr>
              <a:t>INSERTAR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A83B62"/>
                </a:solidFill>
                <a:latin typeface="Verdana"/>
                <a:ea typeface="Verdana"/>
                <a:cs typeface="Verdana"/>
                <a:sym typeface="Verdana"/>
              </a:rPr>
              <a:t>FOTO</a:t>
            </a:r>
            <a:endParaRPr/>
          </a:p>
        </p:txBody>
      </p:sp>
      <p:pic>
        <p:nvPicPr>
          <p:cNvPr id="55" name="Google Shape;5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870" y="10144125"/>
            <a:ext cx="3304761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"/>
          <p:cNvSpPr/>
          <p:nvPr/>
        </p:nvSpPr>
        <p:spPr>
          <a:xfrm>
            <a:off x="4762500" y="12268200"/>
            <a:ext cx="50007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>
                <a:solidFill>
                  <a:srgbClr val="7D6F70"/>
                </a:solidFill>
                <a:latin typeface="Verdana"/>
                <a:ea typeface="Verdana"/>
                <a:cs typeface="Verdana"/>
                <a:sym typeface="Verdana"/>
              </a:rPr>
              <a:t>Campos editables · Sustituir textos y fotografía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